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7" r:id="rId2"/>
    <p:sldId id="27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 varScale="1">
        <p:scale>
          <a:sx n="96" d="100"/>
          <a:sy n="96" d="100"/>
        </p:scale>
        <p:origin x="278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EE8CA-3A5C-5ED3-6F7B-87C7AB5326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CEC28A-3BA6-600B-14C9-47218E6FE8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FABD7-CB63-28DC-9716-CEC360E49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D1EF9-9F50-4699-9D90-DCB7EE41DDA5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D4E15-5D30-A524-0C3E-BFB776D84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02E49-5D4C-2C5C-24C0-6994DF063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42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7972E-C810-E93E-9C57-617359B5D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3AF4D3-2701-9782-E17D-2A6CC222E3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D8178-9CF9-18D1-78BD-0067D4681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5587F-1361-43AB-9D62-732B9375D82D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B518F-6091-6B4B-0B4A-44ED2B3B7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3E356-71F5-9A48-211A-F64C27DF4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592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42AE6-6FC5-E500-C50A-05D9F6AE71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65D0D5-2D6A-7EF9-2056-A8007D1AA2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E0B5D-B451-5CAE-8D8C-E7531C155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3CD98-FED9-47B1-85F2-8ECD01880D8B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AAD21-1455-EE45-8960-C4D4AD449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EE7AE-BF47-99C3-D667-B691B30A4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891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BD9AE-15D8-061C-2484-BDEA60FE9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F2377-6438-06A1-8629-E9AE6E323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2E80A-4C18-9B14-F4C5-EC357B7B3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58339-99BE-4D35-851A-0CC105797F2B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282CD-2C2F-3ACF-5C2C-D8F34583A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3C6A1-FE83-FDD5-3951-6B86AF28B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215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13746-D2A2-0EB9-AF17-A6C7D41EC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04585-F52F-810C-7073-7B7BE36A9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DFD60-C5DD-AA9D-610A-3D18960F2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5AE8A-6649-4D44-AF6B-0E5FDC22B945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68A84-5419-C7C6-74AD-B01C3C935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078B7-A7C2-E82A-4DE2-22629B750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57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6C91-2E65-3E15-ED25-3F00B3095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7ADD2-BD45-E465-3FD5-3948DF0689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7E7AD6-D6A2-602D-DEA2-D0DAA6190C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946AF2-48BA-66B1-F5A2-9F4889DB3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FA0CA-0ED1-4802-BB7A-1AEF6C8B3A6D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51B618-82F2-DB26-C1C0-E82ACB4C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D6C9A-7597-57F4-3E4F-52C6A2379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889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FCA46-12CD-C1CB-13EE-6B72CA1F0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4968B-5F50-D240-64DA-7BCCAC9F7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9F08E8-31FD-58DB-47B6-ABA4285591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E62EA2-36DA-8A63-61E0-1C267394DA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670DE1-F16A-E679-FE9B-CC901B1171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DC8A50-0939-2804-03D0-B679E9FC2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B2A5A-C979-493B-A022-4E7D9C4C3A1E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D706FC-9DCD-EFE4-551A-3FFF41657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552430-3DE6-0BC9-1419-2DB433802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029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9733A-D030-D87D-3732-676B3B730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FF6619-7C52-9599-9258-5068EA6E1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C9A6-2E9B-4CAF-AFD8-5082CFD3364F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FBBD2-CBC1-50C3-EB3C-0292B4720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F12A5E-27FB-E51E-EDE7-E8DBB2D83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513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C1922F-424C-9567-3603-A5A7873D6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57659-5940-431A-8C57-08274AC3486B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1E961D-D53C-13FC-A3FB-FB0181164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7AAA0C-C3C6-DFB6-1689-7C04A4BCC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119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73204-F4A9-0291-D96E-7711D051E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E4C26-A680-F543-2D46-741D62F8F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40528C-0092-D40D-5AB9-6BD95C3B78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3CBBF9-6197-4282-47EA-913FF80F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8A933-6BD9-4769-8B3A-EB6ACAE6BA3C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EA2356-BD3E-ADAD-5652-D7FA69F6E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E0451-2936-14F8-1217-90C1D50F1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397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C5063-5940-FDB2-0525-C16F279D4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005991-062C-74B2-843B-C140ACAC15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3B381A-348A-95EE-CD88-D04146B24F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06AF55-7837-DE3E-AF1D-96B52366D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FCA2D-93D4-4BFE-B0F0-11492D43B14C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755166-4159-4867-306F-5D057FC05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BC60E6-BF5B-1B70-E54F-4012F9579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317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77B950-6B94-D281-01ED-39C18ADFC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2B58D-2630-3615-1F7A-F2E86C3ED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EC85C-6C07-6C24-BDDB-42B86B5DD6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71B4EB-1B3A-4342-8F59-ECF8D0059054}" type="datetime1">
              <a:rPr lang="en-US" smtClean="0"/>
              <a:t>7/28/2025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F6E52-09F5-9DBC-F967-4AC31324C0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3890E-E9F1-ECEC-FDF2-97ABD4F68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A411AB-B06B-44CC-ADC6-239C4944E1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013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ideo 14" title="Majestic Waterfall">
            <a:hlinkClick r:id="" action="ppaction://media"/>
            <a:extLst>
              <a:ext uri="{FF2B5EF4-FFF2-40B4-BE49-F238E27FC236}">
                <a16:creationId xmlns:a16="http://schemas.microsoft.com/office/drawing/2014/main" id="{5CD438EA-92F5-B151-188A-A7328FBEE0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57AAB15-2322-66F9-918B-17462F766F81}"/>
              </a:ext>
            </a:extLst>
          </p:cNvPr>
          <p:cNvSpPr/>
          <p:nvPr/>
        </p:nvSpPr>
        <p:spPr>
          <a:xfrm>
            <a:off x="2466369" y="0"/>
            <a:ext cx="9725632" cy="6858000"/>
          </a:xfrm>
          <a:custGeom>
            <a:avLst/>
            <a:gdLst/>
            <a:ahLst/>
            <a:cxnLst/>
            <a:rect l="l" t="t" r="r" b="b"/>
            <a:pathLst>
              <a:path w="9725632" h="6858000">
                <a:moveTo>
                  <a:pt x="1591717" y="3397530"/>
                </a:moveTo>
                <a:cubicBezTo>
                  <a:pt x="1564928" y="3397530"/>
                  <a:pt x="1544836" y="3409287"/>
                  <a:pt x="1531441" y="3432802"/>
                </a:cubicBezTo>
                <a:cubicBezTo>
                  <a:pt x="1518047" y="3456317"/>
                  <a:pt x="1511350" y="3503198"/>
                  <a:pt x="1511350" y="3573445"/>
                </a:cubicBezTo>
                <a:cubicBezTo>
                  <a:pt x="1511350" y="3642501"/>
                  <a:pt x="1518047" y="3689084"/>
                  <a:pt x="1531441" y="3713194"/>
                </a:cubicBezTo>
                <a:cubicBezTo>
                  <a:pt x="1544241" y="3737602"/>
                  <a:pt x="1564333" y="3749806"/>
                  <a:pt x="1591717" y="3749806"/>
                </a:cubicBezTo>
                <a:cubicBezTo>
                  <a:pt x="1618804" y="3749806"/>
                  <a:pt x="1639044" y="3738049"/>
                  <a:pt x="1652439" y="3714534"/>
                </a:cubicBezTo>
                <a:cubicBezTo>
                  <a:pt x="1665833" y="3690721"/>
                  <a:pt x="1672531" y="3643692"/>
                  <a:pt x="1672531" y="3573445"/>
                </a:cubicBezTo>
                <a:cubicBezTo>
                  <a:pt x="1672531" y="3505281"/>
                  <a:pt x="1665982" y="3458847"/>
                  <a:pt x="1652885" y="3434142"/>
                </a:cubicBezTo>
                <a:cubicBezTo>
                  <a:pt x="1640086" y="3409734"/>
                  <a:pt x="1619697" y="3397530"/>
                  <a:pt x="1591717" y="3397530"/>
                </a:cubicBezTo>
                <a:close/>
                <a:moveTo>
                  <a:pt x="5991225" y="3264477"/>
                </a:moveTo>
                <a:lnTo>
                  <a:pt x="5991225" y="3413157"/>
                </a:lnTo>
                <a:lnTo>
                  <a:pt x="6047035" y="3413157"/>
                </a:lnTo>
                <a:lnTo>
                  <a:pt x="6047035" y="3736858"/>
                </a:lnTo>
                <a:lnTo>
                  <a:pt x="5991225" y="3736858"/>
                </a:lnTo>
                <a:lnTo>
                  <a:pt x="5991225" y="3885537"/>
                </a:lnTo>
                <a:lnTo>
                  <a:pt x="6582371" y="3885537"/>
                </a:lnTo>
                <a:lnTo>
                  <a:pt x="6582371" y="3637292"/>
                </a:lnTo>
                <a:lnTo>
                  <a:pt x="6434137" y="3637292"/>
                </a:lnTo>
                <a:lnTo>
                  <a:pt x="6434137" y="3736858"/>
                </a:lnTo>
                <a:lnTo>
                  <a:pt x="6287244" y="3736858"/>
                </a:lnTo>
                <a:lnTo>
                  <a:pt x="6287244" y="3413157"/>
                </a:lnTo>
                <a:lnTo>
                  <a:pt x="6346180" y="3413157"/>
                </a:lnTo>
                <a:lnTo>
                  <a:pt x="6346180" y="3264477"/>
                </a:lnTo>
                <a:close/>
                <a:moveTo>
                  <a:pt x="5353050" y="3264477"/>
                </a:moveTo>
                <a:lnTo>
                  <a:pt x="5353050" y="3413157"/>
                </a:lnTo>
                <a:lnTo>
                  <a:pt x="5408861" y="3413157"/>
                </a:lnTo>
                <a:lnTo>
                  <a:pt x="5408861" y="3736858"/>
                </a:lnTo>
                <a:lnTo>
                  <a:pt x="5353050" y="3736858"/>
                </a:lnTo>
                <a:lnTo>
                  <a:pt x="5353050" y="3885537"/>
                </a:lnTo>
                <a:lnTo>
                  <a:pt x="5944195" y="3885537"/>
                </a:lnTo>
                <a:lnTo>
                  <a:pt x="5944195" y="3637292"/>
                </a:lnTo>
                <a:lnTo>
                  <a:pt x="5795963" y="3637292"/>
                </a:lnTo>
                <a:lnTo>
                  <a:pt x="5795963" y="3736858"/>
                </a:lnTo>
                <a:lnTo>
                  <a:pt x="5649069" y="3736858"/>
                </a:lnTo>
                <a:lnTo>
                  <a:pt x="5649069" y="3413157"/>
                </a:lnTo>
                <a:lnTo>
                  <a:pt x="5708005" y="3413157"/>
                </a:lnTo>
                <a:lnTo>
                  <a:pt x="5708005" y="3264477"/>
                </a:lnTo>
                <a:close/>
                <a:moveTo>
                  <a:pt x="4933504" y="3264477"/>
                </a:moveTo>
                <a:lnTo>
                  <a:pt x="4933504" y="3413157"/>
                </a:lnTo>
                <a:lnTo>
                  <a:pt x="4990654" y="3413157"/>
                </a:lnTo>
                <a:lnTo>
                  <a:pt x="4990654" y="3736858"/>
                </a:lnTo>
                <a:lnTo>
                  <a:pt x="4933504" y="3736858"/>
                </a:lnTo>
                <a:lnTo>
                  <a:pt x="4933504" y="3885537"/>
                </a:lnTo>
                <a:lnTo>
                  <a:pt x="5287566" y="3885537"/>
                </a:lnTo>
                <a:lnTo>
                  <a:pt x="5287566" y="3736858"/>
                </a:lnTo>
                <a:lnTo>
                  <a:pt x="5230862" y="3736858"/>
                </a:lnTo>
                <a:lnTo>
                  <a:pt x="5230862" y="3413157"/>
                </a:lnTo>
                <a:lnTo>
                  <a:pt x="5287566" y="3413157"/>
                </a:lnTo>
                <a:lnTo>
                  <a:pt x="5287566" y="3264477"/>
                </a:lnTo>
                <a:close/>
                <a:moveTo>
                  <a:pt x="4565005" y="3264477"/>
                </a:moveTo>
                <a:lnTo>
                  <a:pt x="4565005" y="3413157"/>
                </a:lnTo>
                <a:lnTo>
                  <a:pt x="4615458" y="3413157"/>
                </a:lnTo>
                <a:lnTo>
                  <a:pt x="4457403" y="3560050"/>
                </a:lnTo>
                <a:lnTo>
                  <a:pt x="4593580" y="3736858"/>
                </a:lnTo>
                <a:lnTo>
                  <a:pt x="4563666" y="3736858"/>
                </a:lnTo>
                <a:lnTo>
                  <a:pt x="4563666" y="3885537"/>
                </a:lnTo>
                <a:lnTo>
                  <a:pt x="4885135" y="3885537"/>
                </a:lnTo>
                <a:lnTo>
                  <a:pt x="4885135" y="3736858"/>
                </a:lnTo>
                <a:lnTo>
                  <a:pt x="4854327" y="3736858"/>
                </a:lnTo>
                <a:lnTo>
                  <a:pt x="4695825" y="3531029"/>
                </a:lnTo>
                <a:lnTo>
                  <a:pt x="4822627" y="3413157"/>
                </a:lnTo>
                <a:lnTo>
                  <a:pt x="4870847" y="3413157"/>
                </a:lnTo>
                <a:lnTo>
                  <a:pt x="4870847" y="3264477"/>
                </a:lnTo>
                <a:close/>
                <a:moveTo>
                  <a:pt x="4160937" y="3264477"/>
                </a:moveTo>
                <a:lnTo>
                  <a:pt x="4160937" y="3413157"/>
                </a:lnTo>
                <a:lnTo>
                  <a:pt x="4209604" y="3413157"/>
                </a:lnTo>
                <a:lnTo>
                  <a:pt x="4209604" y="3736858"/>
                </a:lnTo>
                <a:lnTo>
                  <a:pt x="4162276" y="3736858"/>
                </a:lnTo>
                <a:lnTo>
                  <a:pt x="4162276" y="3885537"/>
                </a:lnTo>
                <a:lnTo>
                  <a:pt x="4498926" y="3885537"/>
                </a:lnTo>
                <a:lnTo>
                  <a:pt x="4498926" y="3736858"/>
                </a:lnTo>
                <a:lnTo>
                  <a:pt x="4449812" y="3736858"/>
                </a:lnTo>
                <a:lnTo>
                  <a:pt x="4449812" y="3413157"/>
                </a:lnTo>
                <a:lnTo>
                  <a:pt x="4498926" y="3413157"/>
                </a:lnTo>
                <a:lnTo>
                  <a:pt x="4498926" y="3264477"/>
                </a:lnTo>
                <a:close/>
                <a:moveTo>
                  <a:pt x="2669232" y="3264477"/>
                </a:moveTo>
                <a:lnTo>
                  <a:pt x="3284934" y="3264477"/>
                </a:lnTo>
                <a:lnTo>
                  <a:pt x="3284934" y="3526117"/>
                </a:lnTo>
                <a:lnTo>
                  <a:pt x="3168402" y="3526117"/>
                </a:lnTo>
                <a:lnTo>
                  <a:pt x="3168402" y="3413157"/>
                </a:lnTo>
                <a:lnTo>
                  <a:pt x="3097411" y="3413157"/>
                </a:lnTo>
                <a:lnTo>
                  <a:pt x="3097411" y="3736858"/>
                </a:lnTo>
                <a:lnTo>
                  <a:pt x="3152328" y="3736858"/>
                </a:lnTo>
                <a:lnTo>
                  <a:pt x="3152328" y="3885537"/>
                </a:lnTo>
                <a:lnTo>
                  <a:pt x="2803624" y="3885537"/>
                </a:lnTo>
                <a:lnTo>
                  <a:pt x="2803624" y="3736858"/>
                </a:lnTo>
                <a:lnTo>
                  <a:pt x="2857202" y="3736858"/>
                </a:lnTo>
                <a:lnTo>
                  <a:pt x="2857202" y="3413157"/>
                </a:lnTo>
                <a:lnTo>
                  <a:pt x="2785764" y="3413157"/>
                </a:lnTo>
                <a:lnTo>
                  <a:pt x="2785764" y="3526117"/>
                </a:lnTo>
                <a:lnTo>
                  <a:pt x="2669232" y="3526117"/>
                </a:lnTo>
                <a:close/>
                <a:moveTo>
                  <a:pt x="2008584" y="3264477"/>
                </a:moveTo>
                <a:lnTo>
                  <a:pt x="2620268" y="3264477"/>
                </a:lnTo>
                <a:lnTo>
                  <a:pt x="2620268" y="3468967"/>
                </a:lnTo>
                <a:lnTo>
                  <a:pt x="2455068" y="3468967"/>
                </a:lnTo>
                <a:lnTo>
                  <a:pt x="2455068" y="3413157"/>
                </a:lnTo>
                <a:lnTo>
                  <a:pt x="2316212" y="3413157"/>
                </a:lnTo>
                <a:lnTo>
                  <a:pt x="2316212" y="3508704"/>
                </a:lnTo>
                <a:lnTo>
                  <a:pt x="2423368" y="3508704"/>
                </a:lnTo>
                <a:lnTo>
                  <a:pt x="2423368" y="3635059"/>
                </a:lnTo>
                <a:lnTo>
                  <a:pt x="2316212" y="3635059"/>
                </a:lnTo>
                <a:lnTo>
                  <a:pt x="2316212" y="3736858"/>
                </a:lnTo>
                <a:lnTo>
                  <a:pt x="2388096" y="3736858"/>
                </a:lnTo>
                <a:lnTo>
                  <a:pt x="2388096" y="3885537"/>
                </a:lnTo>
                <a:lnTo>
                  <a:pt x="2010816" y="3885537"/>
                </a:lnTo>
                <a:lnTo>
                  <a:pt x="2010816" y="3736858"/>
                </a:lnTo>
                <a:lnTo>
                  <a:pt x="2076003" y="3736858"/>
                </a:lnTo>
                <a:lnTo>
                  <a:pt x="2076003" y="3413157"/>
                </a:lnTo>
                <a:lnTo>
                  <a:pt x="2008584" y="3413157"/>
                </a:lnTo>
                <a:close/>
                <a:moveTo>
                  <a:pt x="6827193" y="3256441"/>
                </a:moveTo>
                <a:cubicBezTo>
                  <a:pt x="6772721" y="3256441"/>
                  <a:pt x="6726883" y="3272663"/>
                  <a:pt x="6689675" y="3305108"/>
                </a:cubicBezTo>
                <a:cubicBezTo>
                  <a:pt x="6652171" y="3337552"/>
                  <a:pt x="6633419" y="3382647"/>
                  <a:pt x="6633419" y="3440392"/>
                </a:cubicBezTo>
                <a:cubicBezTo>
                  <a:pt x="6633419" y="3472539"/>
                  <a:pt x="6641307" y="3501858"/>
                  <a:pt x="6657082" y="3528350"/>
                </a:cubicBezTo>
                <a:cubicBezTo>
                  <a:pt x="6672858" y="3555139"/>
                  <a:pt x="6691908" y="3576124"/>
                  <a:pt x="6714232" y="3591304"/>
                </a:cubicBezTo>
                <a:cubicBezTo>
                  <a:pt x="6738045" y="3607973"/>
                  <a:pt x="6775251" y="3627767"/>
                  <a:pt x="6825853" y="3650686"/>
                </a:cubicBezTo>
                <a:cubicBezTo>
                  <a:pt x="6866037" y="3668546"/>
                  <a:pt x="6892379" y="3682536"/>
                  <a:pt x="6904881" y="3692656"/>
                </a:cubicBezTo>
                <a:cubicBezTo>
                  <a:pt x="6916489" y="3701883"/>
                  <a:pt x="6922294" y="3713492"/>
                  <a:pt x="6922294" y="3727482"/>
                </a:cubicBezTo>
                <a:cubicBezTo>
                  <a:pt x="6922294" y="3754271"/>
                  <a:pt x="6905625" y="3767665"/>
                  <a:pt x="6872287" y="3767665"/>
                </a:cubicBezTo>
                <a:cubicBezTo>
                  <a:pt x="6826151" y="3767665"/>
                  <a:pt x="6794748" y="3740579"/>
                  <a:pt x="6778079" y="3686405"/>
                </a:cubicBezTo>
                <a:lnTo>
                  <a:pt x="6638329" y="3686405"/>
                </a:lnTo>
                <a:lnTo>
                  <a:pt x="6638329" y="3885537"/>
                </a:lnTo>
                <a:lnTo>
                  <a:pt x="6778079" y="3885537"/>
                </a:lnTo>
                <a:lnTo>
                  <a:pt x="6778079" y="3844907"/>
                </a:lnTo>
                <a:cubicBezTo>
                  <a:pt x="6822430" y="3877352"/>
                  <a:pt x="6871990" y="3893574"/>
                  <a:pt x="6926759" y="3893574"/>
                </a:cubicBezTo>
                <a:cubicBezTo>
                  <a:pt x="6985695" y="3893574"/>
                  <a:pt x="7034510" y="3875268"/>
                  <a:pt x="7073205" y="3838656"/>
                </a:cubicBezTo>
                <a:cubicBezTo>
                  <a:pt x="7111901" y="3802640"/>
                  <a:pt x="7131249" y="3758587"/>
                  <a:pt x="7131249" y="3706497"/>
                </a:cubicBezTo>
                <a:cubicBezTo>
                  <a:pt x="7131249" y="3672564"/>
                  <a:pt x="7123063" y="3641013"/>
                  <a:pt x="7106692" y="3611842"/>
                </a:cubicBezTo>
                <a:cubicBezTo>
                  <a:pt x="7099548" y="3598745"/>
                  <a:pt x="7090544" y="3586021"/>
                  <a:pt x="7079679" y="3573668"/>
                </a:cubicBezTo>
                <a:cubicBezTo>
                  <a:pt x="7068815" y="3561315"/>
                  <a:pt x="7058174" y="3551716"/>
                  <a:pt x="7047756" y="3544870"/>
                </a:cubicBezTo>
                <a:cubicBezTo>
                  <a:pt x="7027217" y="3530880"/>
                  <a:pt x="6986439" y="3508704"/>
                  <a:pt x="6925419" y="3478343"/>
                </a:cubicBezTo>
                <a:cubicBezTo>
                  <a:pt x="6879877" y="3456019"/>
                  <a:pt x="6852940" y="3441583"/>
                  <a:pt x="6844605" y="3435034"/>
                </a:cubicBezTo>
                <a:cubicBezTo>
                  <a:pt x="6835973" y="3428784"/>
                  <a:pt x="6831657" y="3419408"/>
                  <a:pt x="6831657" y="3406906"/>
                </a:cubicBezTo>
                <a:cubicBezTo>
                  <a:pt x="6831657" y="3381010"/>
                  <a:pt x="6846838" y="3368062"/>
                  <a:pt x="6877199" y="3368062"/>
                </a:cubicBezTo>
                <a:cubicBezTo>
                  <a:pt x="6920359" y="3368062"/>
                  <a:pt x="6950423" y="3392470"/>
                  <a:pt x="6967389" y="3441285"/>
                </a:cubicBezTo>
                <a:lnTo>
                  <a:pt x="7106245" y="3441285"/>
                </a:lnTo>
                <a:lnTo>
                  <a:pt x="7106245" y="3264477"/>
                </a:lnTo>
                <a:lnTo>
                  <a:pt x="6965603" y="3264477"/>
                </a:lnTo>
                <a:lnTo>
                  <a:pt x="6965603" y="3302875"/>
                </a:lnTo>
                <a:cubicBezTo>
                  <a:pt x="6927801" y="3271919"/>
                  <a:pt x="6881663" y="3256441"/>
                  <a:pt x="6827193" y="3256441"/>
                </a:cubicBezTo>
                <a:close/>
                <a:moveTo>
                  <a:pt x="3779193" y="3256441"/>
                </a:moveTo>
                <a:cubicBezTo>
                  <a:pt x="3724722" y="3256441"/>
                  <a:pt x="3678883" y="3272663"/>
                  <a:pt x="3641676" y="3305108"/>
                </a:cubicBezTo>
                <a:cubicBezTo>
                  <a:pt x="3604171" y="3337552"/>
                  <a:pt x="3585418" y="3382647"/>
                  <a:pt x="3585418" y="3440392"/>
                </a:cubicBezTo>
                <a:cubicBezTo>
                  <a:pt x="3585418" y="3472539"/>
                  <a:pt x="3593306" y="3501858"/>
                  <a:pt x="3609082" y="3528350"/>
                </a:cubicBezTo>
                <a:cubicBezTo>
                  <a:pt x="3624858" y="3555139"/>
                  <a:pt x="3643908" y="3576124"/>
                  <a:pt x="3666232" y="3591304"/>
                </a:cubicBezTo>
                <a:cubicBezTo>
                  <a:pt x="3690045" y="3607973"/>
                  <a:pt x="3727252" y="3627767"/>
                  <a:pt x="3777853" y="3650686"/>
                </a:cubicBezTo>
                <a:cubicBezTo>
                  <a:pt x="3818037" y="3668546"/>
                  <a:pt x="3844380" y="3682536"/>
                  <a:pt x="3856881" y="3692656"/>
                </a:cubicBezTo>
                <a:cubicBezTo>
                  <a:pt x="3868490" y="3701883"/>
                  <a:pt x="3874294" y="3713492"/>
                  <a:pt x="3874294" y="3727482"/>
                </a:cubicBezTo>
                <a:cubicBezTo>
                  <a:pt x="3874294" y="3754271"/>
                  <a:pt x="3857625" y="3767665"/>
                  <a:pt x="3824288" y="3767665"/>
                </a:cubicBezTo>
                <a:cubicBezTo>
                  <a:pt x="3778151" y="3767665"/>
                  <a:pt x="3746748" y="3740579"/>
                  <a:pt x="3730079" y="3686405"/>
                </a:cubicBezTo>
                <a:lnTo>
                  <a:pt x="3590330" y="3686405"/>
                </a:lnTo>
                <a:lnTo>
                  <a:pt x="3590330" y="3885537"/>
                </a:lnTo>
                <a:lnTo>
                  <a:pt x="3730079" y="3885537"/>
                </a:lnTo>
                <a:lnTo>
                  <a:pt x="3730079" y="3844907"/>
                </a:lnTo>
                <a:cubicBezTo>
                  <a:pt x="3774430" y="3877352"/>
                  <a:pt x="3823990" y="3893574"/>
                  <a:pt x="3878759" y="3893574"/>
                </a:cubicBezTo>
                <a:cubicBezTo>
                  <a:pt x="3937695" y="3893574"/>
                  <a:pt x="3986510" y="3875268"/>
                  <a:pt x="4025206" y="3838656"/>
                </a:cubicBezTo>
                <a:cubicBezTo>
                  <a:pt x="4063901" y="3802640"/>
                  <a:pt x="4083249" y="3758587"/>
                  <a:pt x="4083249" y="3706497"/>
                </a:cubicBezTo>
                <a:cubicBezTo>
                  <a:pt x="4083249" y="3672564"/>
                  <a:pt x="4075063" y="3641013"/>
                  <a:pt x="4058692" y="3611842"/>
                </a:cubicBezTo>
                <a:cubicBezTo>
                  <a:pt x="4051548" y="3598745"/>
                  <a:pt x="4042544" y="3586021"/>
                  <a:pt x="4031680" y="3573668"/>
                </a:cubicBezTo>
                <a:cubicBezTo>
                  <a:pt x="4020815" y="3561315"/>
                  <a:pt x="4010174" y="3551716"/>
                  <a:pt x="3999756" y="3544870"/>
                </a:cubicBezTo>
                <a:cubicBezTo>
                  <a:pt x="3979218" y="3530880"/>
                  <a:pt x="3938439" y="3508704"/>
                  <a:pt x="3877419" y="3478343"/>
                </a:cubicBezTo>
                <a:cubicBezTo>
                  <a:pt x="3831878" y="3456019"/>
                  <a:pt x="3804940" y="3441583"/>
                  <a:pt x="3796606" y="3435034"/>
                </a:cubicBezTo>
                <a:cubicBezTo>
                  <a:pt x="3787974" y="3428784"/>
                  <a:pt x="3783658" y="3419408"/>
                  <a:pt x="3783658" y="3406906"/>
                </a:cubicBezTo>
                <a:cubicBezTo>
                  <a:pt x="3783658" y="3381010"/>
                  <a:pt x="3798838" y="3368062"/>
                  <a:pt x="3829199" y="3368062"/>
                </a:cubicBezTo>
                <a:cubicBezTo>
                  <a:pt x="3872359" y="3368062"/>
                  <a:pt x="3902423" y="3392470"/>
                  <a:pt x="3919389" y="3441285"/>
                </a:cubicBezTo>
                <a:lnTo>
                  <a:pt x="4058246" y="3441285"/>
                </a:lnTo>
                <a:lnTo>
                  <a:pt x="4058246" y="3264477"/>
                </a:lnTo>
                <a:lnTo>
                  <a:pt x="3917603" y="3264477"/>
                </a:lnTo>
                <a:lnTo>
                  <a:pt x="3917603" y="3302875"/>
                </a:lnTo>
                <a:cubicBezTo>
                  <a:pt x="3879801" y="3271919"/>
                  <a:pt x="3833664" y="3256441"/>
                  <a:pt x="3779193" y="3256441"/>
                </a:cubicBezTo>
                <a:close/>
                <a:moveTo>
                  <a:pt x="855018" y="3256441"/>
                </a:moveTo>
                <a:cubicBezTo>
                  <a:pt x="909488" y="3256441"/>
                  <a:pt x="955625" y="3271919"/>
                  <a:pt x="993428" y="3302875"/>
                </a:cubicBezTo>
                <a:lnTo>
                  <a:pt x="993428" y="3264477"/>
                </a:lnTo>
                <a:lnTo>
                  <a:pt x="1134070" y="3264477"/>
                </a:lnTo>
                <a:lnTo>
                  <a:pt x="1134070" y="3441285"/>
                </a:lnTo>
                <a:lnTo>
                  <a:pt x="995214" y="3441285"/>
                </a:lnTo>
                <a:cubicBezTo>
                  <a:pt x="978248" y="3392470"/>
                  <a:pt x="948184" y="3368062"/>
                  <a:pt x="905025" y="3368062"/>
                </a:cubicBezTo>
                <a:cubicBezTo>
                  <a:pt x="874663" y="3368062"/>
                  <a:pt x="859483" y="3381010"/>
                  <a:pt x="859483" y="3406906"/>
                </a:cubicBezTo>
                <a:cubicBezTo>
                  <a:pt x="859483" y="3419408"/>
                  <a:pt x="863798" y="3428784"/>
                  <a:pt x="872431" y="3435034"/>
                </a:cubicBezTo>
                <a:cubicBezTo>
                  <a:pt x="880765" y="3441583"/>
                  <a:pt x="907703" y="3456019"/>
                  <a:pt x="953245" y="3478343"/>
                </a:cubicBezTo>
                <a:cubicBezTo>
                  <a:pt x="1014263" y="3508704"/>
                  <a:pt x="1055043" y="3530880"/>
                  <a:pt x="1075581" y="3544870"/>
                </a:cubicBezTo>
                <a:cubicBezTo>
                  <a:pt x="1085999" y="3551716"/>
                  <a:pt x="1096640" y="3561315"/>
                  <a:pt x="1107505" y="3573668"/>
                </a:cubicBezTo>
                <a:cubicBezTo>
                  <a:pt x="1118369" y="3586021"/>
                  <a:pt x="1127374" y="3598745"/>
                  <a:pt x="1134517" y="3611842"/>
                </a:cubicBezTo>
                <a:cubicBezTo>
                  <a:pt x="1150888" y="3641013"/>
                  <a:pt x="1159073" y="3672564"/>
                  <a:pt x="1159073" y="3706497"/>
                </a:cubicBezTo>
                <a:cubicBezTo>
                  <a:pt x="1159073" y="3758587"/>
                  <a:pt x="1139726" y="3802640"/>
                  <a:pt x="1101031" y="3838656"/>
                </a:cubicBezTo>
                <a:cubicBezTo>
                  <a:pt x="1062335" y="3875268"/>
                  <a:pt x="1013520" y="3893574"/>
                  <a:pt x="954584" y="3893574"/>
                </a:cubicBezTo>
                <a:cubicBezTo>
                  <a:pt x="899816" y="3893574"/>
                  <a:pt x="850256" y="3877352"/>
                  <a:pt x="805905" y="3844907"/>
                </a:cubicBezTo>
                <a:lnTo>
                  <a:pt x="805905" y="3885537"/>
                </a:lnTo>
                <a:lnTo>
                  <a:pt x="666154" y="3885537"/>
                </a:lnTo>
                <a:lnTo>
                  <a:pt x="666154" y="3686405"/>
                </a:lnTo>
                <a:lnTo>
                  <a:pt x="805905" y="3686405"/>
                </a:lnTo>
                <a:cubicBezTo>
                  <a:pt x="822573" y="3740579"/>
                  <a:pt x="853976" y="3767665"/>
                  <a:pt x="900113" y="3767665"/>
                </a:cubicBezTo>
                <a:cubicBezTo>
                  <a:pt x="933450" y="3767665"/>
                  <a:pt x="950119" y="3754271"/>
                  <a:pt x="950119" y="3727482"/>
                </a:cubicBezTo>
                <a:cubicBezTo>
                  <a:pt x="950119" y="3713492"/>
                  <a:pt x="944315" y="3701883"/>
                  <a:pt x="932706" y="3692656"/>
                </a:cubicBezTo>
                <a:cubicBezTo>
                  <a:pt x="920205" y="3682536"/>
                  <a:pt x="893862" y="3668546"/>
                  <a:pt x="853679" y="3650686"/>
                </a:cubicBezTo>
                <a:cubicBezTo>
                  <a:pt x="803077" y="3627767"/>
                  <a:pt x="765870" y="3607973"/>
                  <a:pt x="742058" y="3591304"/>
                </a:cubicBezTo>
                <a:cubicBezTo>
                  <a:pt x="719733" y="3576124"/>
                  <a:pt x="700683" y="3555139"/>
                  <a:pt x="684907" y="3528350"/>
                </a:cubicBezTo>
                <a:cubicBezTo>
                  <a:pt x="669132" y="3501858"/>
                  <a:pt x="661244" y="3472539"/>
                  <a:pt x="661244" y="3440392"/>
                </a:cubicBezTo>
                <a:cubicBezTo>
                  <a:pt x="661244" y="3382647"/>
                  <a:pt x="679995" y="3337552"/>
                  <a:pt x="717500" y="3305108"/>
                </a:cubicBezTo>
                <a:cubicBezTo>
                  <a:pt x="754707" y="3272663"/>
                  <a:pt x="800547" y="3256441"/>
                  <a:pt x="855018" y="3256441"/>
                </a:cubicBezTo>
                <a:close/>
                <a:moveTo>
                  <a:pt x="1591717" y="3251976"/>
                </a:moveTo>
                <a:cubicBezTo>
                  <a:pt x="1703041" y="3251976"/>
                  <a:pt x="1789211" y="3284569"/>
                  <a:pt x="1850231" y="3349756"/>
                </a:cubicBezTo>
                <a:cubicBezTo>
                  <a:pt x="1880592" y="3381903"/>
                  <a:pt x="1903511" y="3416729"/>
                  <a:pt x="1918990" y="3454233"/>
                </a:cubicBezTo>
                <a:cubicBezTo>
                  <a:pt x="1934468" y="3491738"/>
                  <a:pt x="1942207" y="3531475"/>
                  <a:pt x="1942207" y="3573445"/>
                </a:cubicBezTo>
                <a:cubicBezTo>
                  <a:pt x="1942207" y="3660063"/>
                  <a:pt x="1910655" y="3735370"/>
                  <a:pt x="1847552" y="3799366"/>
                </a:cubicBezTo>
                <a:cubicBezTo>
                  <a:pt x="1784449" y="3863362"/>
                  <a:pt x="1699171" y="3895360"/>
                  <a:pt x="1591717" y="3895360"/>
                </a:cubicBezTo>
                <a:cubicBezTo>
                  <a:pt x="1487835" y="3895360"/>
                  <a:pt x="1403598" y="3865297"/>
                  <a:pt x="1339007" y="3805170"/>
                </a:cubicBezTo>
                <a:cubicBezTo>
                  <a:pt x="1274118" y="3745341"/>
                  <a:pt x="1241673" y="3668099"/>
                  <a:pt x="1241673" y="3573445"/>
                </a:cubicBezTo>
                <a:cubicBezTo>
                  <a:pt x="1241673" y="3521652"/>
                  <a:pt x="1254323" y="3471497"/>
                  <a:pt x="1279624" y="3422979"/>
                </a:cubicBezTo>
                <a:cubicBezTo>
                  <a:pt x="1304628" y="3374759"/>
                  <a:pt x="1343472" y="3334129"/>
                  <a:pt x="1396157" y="3301089"/>
                </a:cubicBezTo>
                <a:cubicBezTo>
                  <a:pt x="1414909" y="3289481"/>
                  <a:pt x="1434183" y="3280253"/>
                  <a:pt x="1453976" y="3273407"/>
                </a:cubicBezTo>
                <a:cubicBezTo>
                  <a:pt x="1473771" y="3266561"/>
                  <a:pt x="1495276" y="3261278"/>
                  <a:pt x="1518494" y="3257557"/>
                </a:cubicBezTo>
                <a:cubicBezTo>
                  <a:pt x="1541711" y="3253836"/>
                  <a:pt x="1566119" y="3251976"/>
                  <a:pt x="1591717" y="3251976"/>
                </a:cubicBezTo>
                <a:close/>
                <a:moveTo>
                  <a:pt x="7308057" y="2508431"/>
                </a:moveTo>
                <a:lnTo>
                  <a:pt x="7419231" y="2649966"/>
                </a:lnTo>
                <a:cubicBezTo>
                  <a:pt x="7392739" y="2673779"/>
                  <a:pt x="7365801" y="2685685"/>
                  <a:pt x="7338417" y="2685685"/>
                </a:cubicBezTo>
                <a:cubicBezTo>
                  <a:pt x="7313117" y="2685685"/>
                  <a:pt x="7292281" y="2676160"/>
                  <a:pt x="7275909" y="2657110"/>
                </a:cubicBezTo>
                <a:cubicBezTo>
                  <a:pt x="7259241" y="2638060"/>
                  <a:pt x="7250907" y="2616480"/>
                  <a:pt x="7250907" y="2592370"/>
                </a:cubicBezTo>
                <a:cubicBezTo>
                  <a:pt x="7250907" y="2553079"/>
                  <a:pt x="7269957" y="2525099"/>
                  <a:pt x="7308057" y="2508431"/>
                </a:cubicBezTo>
                <a:close/>
                <a:moveTo>
                  <a:pt x="1606153" y="2326712"/>
                </a:moveTo>
                <a:lnTo>
                  <a:pt x="1547663" y="2498608"/>
                </a:lnTo>
                <a:lnTo>
                  <a:pt x="1658839" y="2498608"/>
                </a:lnTo>
                <a:close/>
                <a:moveTo>
                  <a:pt x="2322463" y="2317782"/>
                </a:moveTo>
                <a:lnTo>
                  <a:pt x="2322463" y="2641483"/>
                </a:lnTo>
                <a:lnTo>
                  <a:pt x="2345233" y="2641483"/>
                </a:lnTo>
                <a:cubicBezTo>
                  <a:pt x="2401788" y="2641483"/>
                  <a:pt x="2438549" y="2626451"/>
                  <a:pt x="2455515" y="2596388"/>
                </a:cubicBezTo>
                <a:cubicBezTo>
                  <a:pt x="2472184" y="2566325"/>
                  <a:pt x="2480518" y="2528522"/>
                  <a:pt x="2480518" y="2482981"/>
                </a:cubicBezTo>
                <a:cubicBezTo>
                  <a:pt x="2480518" y="2455597"/>
                  <a:pt x="2476946" y="2428510"/>
                  <a:pt x="2469802" y="2401721"/>
                </a:cubicBezTo>
                <a:cubicBezTo>
                  <a:pt x="2462361" y="2374932"/>
                  <a:pt x="2449264" y="2354245"/>
                  <a:pt x="2430512" y="2339659"/>
                </a:cubicBezTo>
                <a:cubicBezTo>
                  <a:pt x="2412057" y="2325074"/>
                  <a:pt x="2379017" y="2317782"/>
                  <a:pt x="2331392" y="2317782"/>
                </a:cubicBezTo>
                <a:close/>
                <a:moveTo>
                  <a:pt x="6385024" y="2305280"/>
                </a:moveTo>
                <a:lnTo>
                  <a:pt x="6422529" y="2305280"/>
                </a:lnTo>
                <a:cubicBezTo>
                  <a:pt x="6451104" y="2305280"/>
                  <a:pt x="6471345" y="2306620"/>
                  <a:pt x="6483251" y="2309298"/>
                </a:cubicBezTo>
                <a:cubicBezTo>
                  <a:pt x="6495753" y="2311977"/>
                  <a:pt x="6505724" y="2318228"/>
                  <a:pt x="6513165" y="2328051"/>
                </a:cubicBezTo>
                <a:cubicBezTo>
                  <a:pt x="6520905" y="2338171"/>
                  <a:pt x="6524774" y="2350524"/>
                  <a:pt x="6524774" y="2365109"/>
                </a:cubicBezTo>
                <a:cubicBezTo>
                  <a:pt x="6524774" y="2387433"/>
                  <a:pt x="6517630" y="2402465"/>
                  <a:pt x="6503343" y="2410204"/>
                </a:cubicBezTo>
                <a:cubicBezTo>
                  <a:pt x="6488460" y="2417943"/>
                  <a:pt x="6464647" y="2421813"/>
                  <a:pt x="6431905" y="2421813"/>
                </a:cubicBezTo>
                <a:lnTo>
                  <a:pt x="6385024" y="2421813"/>
                </a:lnTo>
                <a:close/>
                <a:moveTo>
                  <a:pt x="3803452" y="2305280"/>
                </a:moveTo>
                <a:lnTo>
                  <a:pt x="3825329" y="2305280"/>
                </a:lnTo>
                <a:cubicBezTo>
                  <a:pt x="3861644" y="2305280"/>
                  <a:pt x="3886646" y="2306322"/>
                  <a:pt x="3900339" y="2308406"/>
                </a:cubicBezTo>
                <a:cubicBezTo>
                  <a:pt x="3914626" y="2310489"/>
                  <a:pt x="3926384" y="2316442"/>
                  <a:pt x="3935611" y="2326265"/>
                </a:cubicBezTo>
                <a:cubicBezTo>
                  <a:pt x="3944838" y="2335790"/>
                  <a:pt x="3949452" y="2348589"/>
                  <a:pt x="3949452" y="2364663"/>
                </a:cubicBezTo>
                <a:cubicBezTo>
                  <a:pt x="3949452" y="2380736"/>
                  <a:pt x="3944838" y="2393386"/>
                  <a:pt x="3935611" y="2402614"/>
                </a:cubicBezTo>
                <a:cubicBezTo>
                  <a:pt x="3926384" y="2412437"/>
                  <a:pt x="3915073" y="2418390"/>
                  <a:pt x="3901678" y="2420473"/>
                </a:cubicBezTo>
                <a:cubicBezTo>
                  <a:pt x="3889177" y="2422557"/>
                  <a:pt x="3865364" y="2423598"/>
                  <a:pt x="3830241" y="2423598"/>
                </a:cubicBezTo>
                <a:lnTo>
                  <a:pt x="3803452" y="2423598"/>
                </a:lnTo>
                <a:close/>
                <a:moveTo>
                  <a:pt x="6084540" y="2169102"/>
                </a:moveTo>
                <a:lnTo>
                  <a:pt x="6084540" y="2317782"/>
                </a:lnTo>
                <a:lnTo>
                  <a:pt x="6144815" y="2317782"/>
                </a:lnTo>
                <a:lnTo>
                  <a:pt x="6144815" y="2641483"/>
                </a:lnTo>
                <a:lnTo>
                  <a:pt x="6084540" y="2641483"/>
                </a:lnTo>
                <a:lnTo>
                  <a:pt x="6084540" y="2790162"/>
                </a:lnTo>
                <a:lnTo>
                  <a:pt x="6447532" y="2790162"/>
                </a:lnTo>
                <a:lnTo>
                  <a:pt x="6447532" y="2641483"/>
                </a:lnTo>
                <a:lnTo>
                  <a:pt x="6385024" y="2641483"/>
                </a:lnTo>
                <a:lnTo>
                  <a:pt x="6385024" y="2554418"/>
                </a:lnTo>
                <a:lnTo>
                  <a:pt x="6481911" y="2554418"/>
                </a:lnTo>
                <a:cubicBezTo>
                  <a:pt x="6558409" y="2554418"/>
                  <a:pt x="6614963" y="2548019"/>
                  <a:pt x="6651575" y="2535220"/>
                </a:cubicBezTo>
                <a:cubicBezTo>
                  <a:pt x="6688783" y="2522123"/>
                  <a:pt x="6718697" y="2500989"/>
                  <a:pt x="6741319" y="2471819"/>
                </a:cubicBezTo>
                <a:cubicBezTo>
                  <a:pt x="6763941" y="2442946"/>
                  <a:pt x="6775251" y="2406632"/>
                  <a:pt x="6775251" y="2362877"/>
                </a:cubicBezTo>
                <a:cubicBezTo>
                  <a:pt x="6775251" y="2327455"/>
                  <a:pt x="6765727" y="2294862"/>
                  <a:pt x="6746677" y="2265097"/>
                </a:cubicBezTo>
                <a:cubicBezTo>
                  <a:pt x="6727627" y="2235331"/>
                  <a:pt x="6697861" y="2211816"/>
                  <a:pt x="6657379" y="2194552"/>
                </a:cubicBezTo>
                <a:cubicBezTo>
                  <a:pt x="6616899" y="2177586"/>
                  <a:pt x="6552903" y="2169102"/>
                  <a:pt x="6465391" y="2169102"/>
                </a:cubicBezTo>
                <a:close/>
                <a:moveTo>
                  <a:pt x="5657404" y="2169102"/>
                </a:moveTo>
                <a:lnTo>
                  <a:pt x="5657404" y="2317782"/>
                </a:lnTo>
                <a:lnTo>
                  <a:pt x="5714554" y="2317782"/>
                </a:lnTo>
                <a:lnTo>
                  <a:pt x="5714554" y="2641483"/>
                </a:lnTo>
                <a:lnTo>
                  <a:pt x="5657404" y="2641483"/>
                </a:lnTo>
                <a:lnTo>
                  <a:pt x="5657404" y="2790162"/>
                </a:lnTo>
                <a:lnTo>
                  <a:pt x="6011465" y="2790162"/>
                </a:lnTo>
                <a:lnTo>
                  <a:pt x="6011465" y="2641483"/>
                </a:lnTo>
                <a:lnTo>
                  <a:pt x="5954762" y="2641483"/>
                </a:lnTo>
                <a:lnTo>
                  <a:pt x="5954762" y="2317782"/>
                </a:lnTo>
                <a:lnTo>
                  <a:pt x="6011465" y="2317782"/>
                </a:lnTo>
                <a:lnTo>
                  <a:pt x="6011465" y="2169102"/>
                </a:lnTo>
                <a:close/>
                <a:moveTo>
                  <a:pt x="4865340" y="2169102"/>
                </a:moveTo>
                <a:lnTo>
                  <a:pt x="4865340" y="2317782"/>
                </a:lnTo>
                <a:lnTo>
                  <a:pt x="4913114" y="2317782"/>
                </a:lnTo>
                <a:lnTo>
                  <a:pt x="4913114" y="2641483"/>
                </a:lnTo>
                <a:lnTo>
                  <a:pt x="4866233" y="2641483"/>
                </a:lnTo>
                <a:lnTo>
                  <a:pt x="4866233" y="2790162"/>
                </a:lnTo>
                <a:lnTo>
                  <a:pt x="5193060" y="2790162"/>
                </a:lnTo>
                <a:lnTo>
                  <a:pt x="5193060" y="2641483"/>
                </a:lnTo>
                <a:lnTo>
                  <a:pt x="5153323" y="2641483"/>
                </a:lnTo>
                <a:lnTo>
                  <a:pt x="5153323" y="2539684"/>
                </a:lnTo>
                <a:lnTo>
                  <a:pt x="5297091" y="2539684"/>
                </a:lnTo>
                <a:lnTo>
                  <a:pt x="5297091" y="2641483"/>
                </a:lnTo>
                <a:lnTo>
                  <a:pt x="5256907" y="2641483"/>
                </a:lnTo>
                <a:lnTo>
                  <a:pt x="5256907" y="2790162"/>
                </a:lnTo>
                <a:lnTo>
                  <a:pt x="5584180" y="2790162"/>
                </a:lnTo>
                <a:lnTo>
                  <a:pt x="5584180" y="2641483"/>
                </a:lnTo>
                <a:lnTo>
                  <a:pt x="5537299" y="2641483"/>
                </a:lnTo>
                <a:lnTo>
                  <a:pt x="5537299" y="2317782"/>
                </a:lnTo>
                <a:lnTo>
                  <a:pt x="5584180" y="2317782"/>
                </a:lnTo>
                <a:lnTo>
                  <a:pt x="5584180" y="2169102"/>
                </a:lnTo>
                <a:lnTo>
                  <a:pt x="5256907" y="2169102"/>
                </a:lnTo>
                <a:lnTo>
                  <a:pt x="5256907" y="2317782"/>
                </a:lnTo>
                <a:lnTo>
                  <a:pt x="5297091" y="2317782"/>
                </a:lnTo>
                <a:lnTo>
                  <a:pt x="5297091" y="2412437"/>
                </a:lnTo>
                <a:lnTo>
                  <a:pt x="5153323" y="2412437"/>
                </a:lnTo>
                <a:lnTo>
                  <a:pt x="5153323" y="2317782"/>
                </a:lnTo>
                <a:lnTo>
                  <a:pt x="5193060" y="2317782"/>
                </a:lnTo>
                <a:lnTo>
                  <a:pt x="5193060" y="2169102"/>
                </a:lnTo>
                <a:close/>
                <a:moveTo>
                  <a:pt x="3512790" y="2169102"/>
                </a:moveTo>
                <a:lnTo>
                  <a:pt x="3722818" y="2169102"/>
                </a:lnTo>
                <a:lnTo>
                  <a:pt x="3549789" y="2790162"/>
                </a:lnTo>
                <a:lnTo>
                  <a:pt x="3512790" y="2790162"/>
                </a:lnTo>
                <a:lnTo>
                  <a:pt x="3512790" y="2641483"/>
                </a:lnTo>
                <a:lnTo>
                  <a:pt x="3563243" y="2641483"/>
                </a:lnTo>
                <a:lnTo>
                  <a:pt x="3563243" y="2317782"/>
                </a:lnTo>
                <a:lnTo>
                  <a:pt x="3512790" y="2317782"/>
                </a:lnTo>
                <a:close/>
                <a:moveTo>
                  <a:pt x="2827436" y="2169102"/>
                </a:moveTo>
                <a:lnTo>
                  <a:pt x="3420814" y="2169102"/>
                </a:lnTo>
                <a:lnTo>
                  <a:pt x="3420814" y="2367788"/>
                </a:lnTo>
                <a:lnTo>
                  <a:pt x="3257847" y="2367788"/>
                </a:lnTo>
                <a:lnTo>
                  <a:pt x="3257847" y="2317782"/>
                </a:lnTo>
                <a:lnTo>
                  <a:pt x="3116758" y="2317782"/>
                </a:lnTo>
                <a:lnTo>
                  <a:pt x="3116758" y="2413329"/>
                </a:lnTo>
                <a:lnTo>
                  <a:pt x="3239541" y="2413329"/>
                </a:lnTo>
                <a:lnTo>
                  <a:pt x="3239541" y="2539684"/>
                </a:lnTo>
                <a:lnTo>
                  <a:pt x="3116758" y="2539684"/>
                </a:lnTo>
                <a:lnTo>
                  <a:pt x="3116758" y="2641483"/>
                </a:lnTo>
                <a:lnTo>
                  <a:pt x="3257847" y="2641483"/>
                </a:lnTo>
                <a:lnTo>
                  <a:pt x="3257847" y="2591477"/>
                </a:lnTo>
                <a:lnTo>
                  <a:pt x="3420814" y="2591477"/>
                </a:lnTo>
                <a:lnTo>
                  <a:pt x="3420814" y="2790162"/>
                </a:lnTo>
                <a:lnTo>
                  <a:pt x="2828329" y="2790162"/>
                </a:lnTo>
                <a:lnTo>
                  <a:pt x="2828329" y="2641483"/>
                </a:lnTo>
                <a:lnTo>
                  <a:pt x="2876550" y="2641483"/>
                </a:lnTo>
                <a:lnTo>
                  <a:pt x="2876550" y="2317782"/>
                </a:lnTo>
                <a:lnTo>
                  <a:pt x="2827436" y="2317782"/>
                </a:lnTo>
                <a:close/>
                <a:moveTo>
                  <a:pt x="2033587" y="2169102"/>
                </a:moveTo>
                <a:lnTo>
                  <a:pt x="2330946" y="2169102"/>
                </a:lnTo>
                <a:cubicBezTo>
                  <a:pt x="2398812" y="2169102"/>
                  <a:pt x="2454175" y="2173270"/>
                  <a:pt x="2497038" y="2181604"/>
                </a:cubicBezTo>
                <a:cubicBezTo>
                  <a:pt x="2540198" y="2189938"/>
                  <a:pt x="2580828" y="2207054"/>
                  <a:pt x="2618928" y="2232950"/>
                </a:cubicBezTo>
                <a:cubicBezTo>
                  <a:pt x="2656731" y="2259143"/>
                  <a:pt x="2686496" y="2294565"/>
                  <a:pt x="2708225" y="2339213"/>
                </a:cubicBezTo>
                <a:cubicBezTo>
                  <a:pt x="2718941" y="2360644"/>
                  <a:pt x="2727126" y="2383564"/>
                  <a:pt x="2732782" y="2407972"/>
                </a:cubicBezTo>
                <a:cubicBezTo>
                  <a:pt x="2738437" y="2432379"/>
                  <a:pt x="2741265" y="2457978"/>
                  <a:pt x="2741265" y="2484767"/>
                </a:cubicBezTo>
                <a:cubicBezTo>
                  <a:pt x="2741265" y="2538643"/>
                  <a:pt x="2729805" y="2587756"/>
                  <a:pt x="2706886" y="2632107"/>
                </a:cubicBezTo>
                <a:cubicBezTo>
                  <a:pt x="2684264" y="2676160"/>
                  <a:pt x="2655540" y="2709944"/>
                  <a:pt x="2620714" y="2733459"/>
                </a:cubicBezTo>
                <a:cubicBezTo>
                  <a:pt x="2586781" y="2756974"/>
                  <a:pt x="2549574" y="2772303"/>
                  <a:pt x="2509093" y="2779447"/>
                </a:cubicBezTo>
                <a:cubicBezTo>
                  <a:pt x="2468910" y="2786590"/>
                  <a:pt x="2406699" y="2790162"/>
                  <a:pt x="2322463" y="2790162"/>
                </a:cubicBezTo>
                <a:lnTo>
                  <a:pt x="2033587" y="2790162"/>
                </a:lnTo>
                <a:lnTo>
                  <a:pt x="2033587" y="2641483"/>
                </a:lnTo>
                <a:lnTo>
                  <a:pt x="2082254" y="2641483"/>
                </a:lnTo>
                <a:lnTo>
                  <a:pt x="2082254" y="2317782"/>
                </a:lnTo>
                <a:lnTo>
                  <a:pt x="2033587" y="2317782"/>
                </a:lnTo>
                <a:close/>
                <a:moveTo>
                  <a:pt x="1415505" y="2169102"/>
                </a:moveTo>
                <a:lnTo>
                  <a:pt x="1861989" y="2169102"/>
                </a:lnTo>
                <a:lnTo>
                  <a:pt x="1861989" y="2317782"/>
                </a:lnTo>
                <a:lnTo>
                  <a:pt x="1811982" y="2317782"/>
                </a:lnTo>
                <a:lnTo>
                  <a:pt x="1930747" y="2641483"/>
                </a:lnTo>
                <a:lnTo>
                  <a:pt x="1976288" y="2641483"/>
                </a:lnTo>
                <a:lnTo>
                  <a:pt x="1976288" y="2790162"/>
                </a:lnTo>
                <a:lnTo>
                  <a:pt x="1652141" y="2790162"/>
                </a:lnTo>
                <a:lnTo>
                  <a:pt x="1652141" y="2653984"/>
                </a:lnTo>
                <a:lnTo>
                  <a:pt x="1706612" y="2653984"/>
                </a:lnTo>
                <a:lnTo>
                  <a:pt x="1682949" y="2575850"/>
                </a:lnTo>
                <a:lnTo>
                  <a:pt x="1524000" y="2575850"/>
                </a:lnTo>
                <a:lnTo>
                  <a:pt x="1496765" y="2653984"/>
                </a:lnTo>
                <a:lnTo>
                  <a:pt x="1547663" y="2653984"/>
                </a:lnTo>
                <a:lnTo>
                  <a:pt x="1547663" y="2790162"/>
                </a:lnTo>
                <a:lnTo>
                  <a:pt x="1301651" y="2790162"/>
                </a:lnTo>
                <a:lnTo>
                  <a:pt x="1301651" y="2641483"/>
                </a:lnTo>
                <a:lnTo>
                  <a:pt x="1348979" y="2641483"/>
                </a:lnTo>
                <a:lnTo>
                  <a:pt x="1465511" y="2317782"/>
                </a:lnTo>
                <a:lnTo>
                  <a:pt x="1415505" y="2317782"/>
                </a:lnTo>
                <a:close/>
                <a:moveTo>
                  <a:pt x="646213" y="2169102"/>
                </a:moveTo>
                <a:lnTo>
                  <a:pt x="1239590" y="2169102"/>
                </a:lnTo>
                <a:lnTo>
                  <a:pt x="1239590" y="2367788"/>
                </a:lnTo>
                <a:lnTo>
                  <a:pt x="1076623" y="2367788"/>
                </a:lnTo>
                <a:lnTo>
                  <a:pt x="1076623" y="2317782"/>
                </a:lnTo>
                <a:lnTo>
                  <a:pt x="935533" y="2317782"/>
                </a:lnTo>
                <a:lnTo>
                  <a:pt x="935533" y="2413329"/>
                </a:lnTo>
                <a:lnTo>
                  <a:pt x="1058317" y="2413329"/>
                </a:lnTo>
                <a:lnTo>
                  <a:pt x="1058317" y="2539684"/>
                </a:lnTo>
                <a:lnTo>
                  <a:pt x="935533" y="2539684"/>
                </a:lnTo>
                <a:lnTo>
                  <a:pt x="935533" y="2641483"/>
                </a:lnTo>
                <a:lnTo>
                  <a:pt x="1076623" y="2641483"/>
                </a:lnTo>
                <a:lnTo>
                  <a:pt x="1076623" y="2591477"/>
                </a:lnTo>
                <a:lnTo>
                  <a:pt x="1239590" y="2591477"/>
                </a:lnTo>
                <a:lnTo>
                  <a:pt x="1239590" y="2790162"/>
                </a:lnTo>
                <a:lnTo>
                  <a:pt x="647105" y="2790162"/>
                </a:lnTo>
                <a:lnTo>
                  <a:pt x="647105" y="2641483"/>
                </a:lnTo>
                <a:lnTo>
                  <a:pt x="695325" y="2641483"/>
                </a:lnTo>
                <a:lnTo>
                  <a:pt x="695325" y="2317782"/>
                </a:lnTo>
                <a:lnTo>
                  <a:pt x="646213" y="2317782"/>
                </a:lnTo>
                <a:close/>
                <a:moveTo>
                  <a:pt x="0" y="2169102"/>
                </a:moveTo>
                <a:lnTo>
                  <a:pt x="354955" y="2169102"/>
                </a:lnTo>
                <a:lnTo>
                  <a:pt x="354955" y="2317782"/>
                </a:lnTo>
                <a:lnTo>
                  <a:pt x="296020" y="2317782"/>
                </a:lnTo>
                <a:lnTo>
                  <a:pt x="296020" y="2641483"/>
                </a:lnTo>
                <a:lnTo>
                  <a:pt x="442913" y="2641483"/>
                </a:lnTo>
                <a:lnTo>
                  <a:pt x="442913" y="2541917"/>
                </a:lnTo>
                <a:lnTo>
                  <a:pt x="591145" y="2541917"/>
                </a:lnTo>
                <a:lnTo>
                  <a:pt x="591145" y="2790162"/>
                </a:lnTo>
                <a:lnTo>
                  <a:pt x="0" y="2790162"/>
                </a:lnTo>
                <a:lnTo>
                  <a:pt x="0" y="2641483"/>
                </a:lnTo>
                <a:lnTo>
                  <a:pt x="55811" y="2641483"/>
                </a:lnTo>
                <a:lnTo>
                  <a:pt x="55811" y="2317782"/>
                </a:lnTo>
                <a:lnTo>
                  <a:pt x="0" y="2317782"/>
                </a:lnTo>
                <a:close/>
                <a:moveTo>
                  <a:pt x="4484043" y="2161066"/>
                </a:moveTo>
                <a:cubicBezTo>
                  <a:pt x="4429571" y="2161066"/>
                  <a:pt x="4383732" y="2177288"/>
                  <a:pt x="4346525" y="2209732"/>
                </a:cubicBezTo>
                <a:cubicBezTo>
                  <a:pt x="4309021" y="2242177"/>
                  <a:pt x="4290268" y="2287272"/>
                  <a:pt x="4290268" y="2345017"/>
                </a:cubicBezTo>
                <a:cubicBezTo>
                  <a:pt x="4290268" y="2377164"/>
                  <a:pt x="4298156" y="2406483"/>
                  <a:pt x="4313932" y="2432975"/>
                </a:cubicBezTo>
                <a:cubicBezTo>
                  <a:pt x="4329708" y="2459764"/>
                  <a:pt x="4348758" y="2480749"/>
                  <a:pt x="4371082" y="2495929"/>
                </a:cubicBezTo>
                <a:cubicBezTo>
                  <a:pt x="4394894" y="2512598"/>
                  <a:pt x="4432102" y="2532392"/>
                  <a:pt x="4482703" y="2555311"/>
                </a:cubicBezTo>
                <a:cubicBezTo>
                  <a:pt x="4522887" y="2573171"/>
                  <a:pt x="4549230" y="2587161"/>
                  <a:pt x="4561731" y="2597281"/>
                </a:cubicBezTo>
                <a:cubicBezTo>
                  <a:pt x="4573340" y="2606508"/>
                  <a:pt x="4579144" y="2618117"/>
                  <a:pt x="4579144" y="2632107"/>
                </a:cubicBezTo>
                <a:cubicBezTo>
                  <a:pt x="4579144" y="2658896"/>
                  <a:pt x="4562475" y="2672290"/>
                  <a:pt x="4529138" y="2672290"/>
                </a:cubicBezTo>
                <a:cubicBezTo>
                  <a:pt x="4483001" y="2672290"/>
                  <a:pt x="4451598" y="2645204"/>
                  <a:pt x="4434929" y="2591030"/>
                </a:cubicBezTo>
                <a:lnTo>
                  <a:pt x="4295180" y="2591030"/>
                </a:lnTo>
                <a:lnTo>
                  <a:pt x="4295180" y="2790162"/>
                </a:lnTo>
                <a:lnTo>
                  <a:pt x="4434929" y="2790162"/>
                </a:lnTo>
                <a:lnTo>
                  <a:pt x="4434929" y="2749532"/>
                </a:lnTo>
                <a:cubicBezTo>
                  <a:pt x="4479280" y="2781977"/>
                  <a:pt x="4528840" y="2798199"/>
                  <a:pt x="4583609" y="2798199"/>
                </a:cubicBezTo>
                <a:cubicBezTo>
                  <a:pt x="4642545" y="2798199"/>
                  <a:pt x="4691360" y="2779893"/>
                  <a:pt x="4730056" y="2743282"/>
                </a:cubicBezTo>
                <a:cubicBezTo>
                  <a:pt x="4768751" y="2707265"/>
                  <a:pt x="4788099" y="2663212"/>
                  <a:pt x="4788099" y="2611122"/>
                </a:cubicBezTo>
                <a:cubicBezTo>
                  <a:pt x="4788099" y="2577189"/>
                  <a:pt x="4779913" y="2545638"/>
                  <a:pt x="4763542" y="2516467"/>
                </a:cubicBezTo>
                <a:cubicBezTo>
                  <a:pt x="4756398" y="2503370"/>
                  <a:pt x="4747394" y="2490646"/>
                  <a:pt x="4736530" y="2478293"/>
                </a:cubicBezTo>
                <a:cubicBezTo>
                  <a:pt x="4725665" y="2465940"/>
                  <a:pt x="4715024" y="2456341"/>
                  <a:pt x="4704606" y="2449495"/>
                </a:cubicBezTo>
                <a:cubicBezTo>
                  <a:pt x="4684068" y="2435505"/>
                  <a:pt x="4643289" y="2413329"/>
                  <a:pt x="4582269" y="2382968"/>
                </a:cubicBezTo>
                <a:cubicBezTo>
                  <a:pt x="4536728" y="2360644"/>
                  <a:pt x="4509790" y="2346208"/>
                  <a:pt x="4501456" y="2339659"/>
                </a:cubicBezTo>
                <a:cubicBezTo>
                  <a:pt x="4492824" y="2333409"/>
                  <a:pt x="4488508" y="2324032"/>
                  <a:pt x="4488508" y="2311531"/>
                </a:cubicBezTo>
                <a:cubicBezTo>
                  <a:pt x="4488508" y="2285635"/>
                  <a:pt x="4503688" y="2272687"/>
                  <a:pt x="4534049" y="2272687"/>
                </a:cubicBezTo>
                <a:cubicBezTo>
                  <a:pt x="4577209" y="2272687"/>
                  <a:pt x="4607273" y="2297095"/>
                  <a:pt x="4624239" y="2345910"/>
                </a:cubicBezTo>
                <a:lnTo>
                  <a:pt x="4763096" y="2345910"/>
                </a:lnTo>
                <a:lnTo>
                  <a:pt x="4763096" y="2169102"/>
                </a:lnTo>
                <a:lnTo>
                  <a:pt x="4622453" y="2169102"/>
                </a:lnTo>
                <a:lnTo>
                  <a:pt x="4622453" y="2207500"/>
                </a:lnTo>
                <a:cubicBezTo>
                  <a:pt x="4584651" y="2176544"/>
                  <a:pt x="4538514" y="2161066"/>
                  <a:pt x="4484043" y="2161066"/>
                </a:cubicBezTo>
                <a:close/>
                <a:moveTo>
                  <a:pt x="7437090" y="2156601"/>
                </a:moveTo>
                <a:cubicBezTo>
                  <a:pt x="7361188" y="2156601"/>
                  <a:pt x="7306568" y="2170591"/>
                  <a:pt x="7273231" y="2198571"/>
                </a:cubicBezTo>
                <a:cubicBezTo>
                  <a:pt x="7239297" y="2226550"/>
                  <a:pt x="7222331" y="2262418"/>
                  <a:pt x="7222331" y="2306173"/>
                </a:cubicBezTo>
                <a:cubicBezTo>
                  <a:pt x="7222331" y="2339213"/>
                  <a:pt x="7231261" y="2372104"/>
                  <a:pt x="7249121" y="2404846"/>
                </a:cubicBezTo>
                <a:cubicBezTo>
                  <a:pt x="7193459" y="2419431"/>
                  <a:pt x="7147322" y="2445923"/>
                  <a:pt x="7110710" y="2484320"/>
                </a:cubicBezTo>
                <a:cubicBezTo>
                  <a:pt x="7074396" y="2522420"/>
                  <a:pt x="7056239" y="2566027"/>
                  <a:pt x="7056239" y="2615140"/>
                </a:cubicBezTo>
                <a:cubicBezTo>
                  <a:pt x="7056239" y="2669314"/>
                  <a:pt x="7074991" y="2713665"/>
                  <a:pt x="7112496" y="2748193"/>
                </a:cubicBezTo>
                <a:cubicBezTo>
                  <a:pt x="7150299" y="2782721"/>
                  <a:pt x="7207895" y="2799985"/>
                  <a:pt x="7285285" y="2799985"/>
                </a:cubicBezTo>
                <a:cubicBezTo>
                  <a:pt x="7366843" y="2799985"/>
                  <a:pt x="7435602" y="2780935"/>
                  <a:pt x="7491561" y="2742835"/>
                </a:cubicBezTo>
                <a:lnTo>
                  <a:pt x="7529513" y="2790162"/>
                </a:lnTo>
                <a:lnTo>
                  <a:pt x="7791599" y="2790162"/>
                </a:lnTo>
                <a:lnTo>
                  <a:pt x="7791599" y="2641483"/>
                </a:lnTo>
                <a:lnTo>
                  <a:pt x="7696944" y="2641483"/>
                </a:lnTo>
                <a:lnTo>
                  <a:pt x="7654975" y="2588351"/>
                </a:lnTo>
                <a:cubicBezTo>
                  <a:pt x="7682359" y="2559776"/>
                  <a:pt x="7704237" y="2529862"/>
                  <a:pt x="7720608" y="2498608"/>
                </a:cubicBezTo>
                <a:lnTo>
                  <a:pt x="7791599" y="2498608"/>
                </a:lnTo>
                <a:lnTo>
                  <a:pt x="7791599" y="2338320"/>
                </a:lnTo>
                <a:lnTo>
                  <a:pt x="7635776" y="2338320"/>
                </a:lnTo>
                <a:cubicBezTo>
                  <a:pt x="7615237" y="2388624"/>
                  <a:pt x="7590681" y="2434165"/>
                  <a:pt x="7562106" y="2474944"/>
                </a:cubicBezTo>
                <a:lnTo>
                  <a:pt x="7497812" y="2394131"/>
                </a:lnTo>
                <a:cubicBezTo>
                  <a:pt x="7474893" y="2365853"/>
                  <a:pt x="7463433" y="2345166"/>
                  <a:pt x="7463433" y="2332069"/>
                </a:cubicBezTo>
                <a:cubicBezTo>
                  <a:pt x="7463433" y="2303792"/>
                  <a:pt x="7483227" y="2289653"/>
                  <a:pt x="7522815" y="2289653"/>
                </a:cubicBezTo>
                <a:cubicBezTo>
                  <a:pt x="7526685" y="2289653"/>
                  <a:pt x="7530257" y="2289802"/>
                  <a:pt x="7533531" y="2290100"/>
                </a:cubicBezTo>
                <a:lnTo>
                  <a:pt x="7533531" y="2161066"/>
                </a:lnTo>
                <a:cubicBezTo>
                  <a:pt x="7496919" y="2158089"/>
                  <a:pt x="7464773" y="2156601"/>
                  <a:pt x="7437090" y="2156601"/>
                </a:cubicBezTo>
                <a:close/>
                <a:moveTo>
                  <a:pt x="4327133" y="0"/>
                </a:moveTo>
                <a:lnTo>
                  <a:pt x="9725632" y="0"/>
                </a:lnTo>
                <a:lnTo>
                  <a:pt x="9717465" y="6848061"/>
                </a:lnTo>
                <a:lnTo>
                  <a:pt x="4327133" y="6858000"/>
                </a:lnTo>
                <a:cubicBezTo>
                  <a:pt x="4322596" y="5791200"/>
                  <a:pt x="3362500" y="4545496"/>
                  <a:pt x="3357962" y="3478696"/>
                </a:cubicBezTo>
                <a:lnTo>
                  <a:pt x="3549789" y="2790162"/>
                </a:lnTo>
                <a:lnTo>
                  <a:pt x="3850333" y="2790162"/>
                </a:lnTo>
                <a:lnTo>
                  <a:pt x="3850333" y="2641483"/>
                </a:lnTo>
                <a:lnTo>
                  <a:pt x="3803452" y="2641483"/>
                </a:lnTo>
                <a:lnTo>
                  <a:pt x="3803452" y="2536559"/>
                </a:lnTo>
                <a:lnTo>
                  <a:pt x="3879801" y="2536559"/>
                </a:lnTo>
                <a:lnTo>
                  <a:pt x="4015085" y="2790162"/>
                </a:lnTo>
                <a:lnTo>
                  <a:pt x="4238774" y="2790162"/>
                </a:lnTo>
                <a:lnTo>
                  <a:pt x="4238774" y="2641483"/>
                </a:lnTo>
                <a:lnTo>
                  <a:pt x="4194125" y="2641483"/>
                </a:lnTo>
                <a:lnTo>
                  <a:pt x="4108400" y="2499501"/>
                </a:lnTo>
                <a:cubicBezTo>
                  <a:pt x="4135487" y="2487297"/>
                  <a:pt x="4157365" y="2468247"/>
                  <a:pt x="4174034" y="2442351"/>
                </a:cubicBezTo>
                <a:cubicBezTo>
                  <a:pt x="4190702" y="2416157"/>
                  <a:pt x="4199037" y="2386987"/>
                  <a:pt x="4199037" y="2354840"/>
                </a:cubicBezTo>
                <a:cubicBezTo>
                  <a:pt x="4199037" y="2311977"/>
                  <a:pt x="4185344" y="2274771"/>
                  <a:pt x="4157960" y="2243219"/>
                </a:cubicBezTo>
                <a:cubicBezTo>
                  <a:pt x="4130873" y="2212263"/>
                  <a:pt x="4095601" y="2192171"/>
                  <a:pt x="4052143" y="2182943"/>
                </a:cubicBezTo>
                <a:cubicBezTo>
                  <a:pt x="4036665" y="2179669"/>
                  <a:pt x="4019699" y="2177065"/>
                  <a:pt x="4001244" y="2175130"/>
                </a:cubicBezTo>
                <a:cubicBezTo>
                  <a:pt x="3982789" y="2173195"/>
                  <a:pt x="3960614" y="2171707"/>
                  <a:pt x="3934718" y="2170665"/>
                </a:cubicBezTo>
                <a:cubicBezTo>
                  <a:pt x="3908822" y="2169623"/>
                  <a:pt x="3880693" y="2169102"/>
                  <a:pt x="3850333" y="2169102"/>
                </a:cubicBezTo>
                <a:lnTo>
                  <a:pt x="3722818" y="2169102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0013984-D977-878A-0E1A-6E6B324F9EA5}"/>
              </a:ext>
            </a:extLst>
          </p:cNvPr>
          <p:cNvSpPr/>
          <p:nvPr/>
        </p:nvSpPr>
        <p:spPr>
          <a:xfrm>
            <a:off x="2371186" y="0"/>
            <a:ext cx="9820813" cy="6858000"/>
          </a:xfrm>
          <a:custGeom>
            <a:avLst/>
            <a:gdLst/>
            <a:ahLst/>
            <a:cxnLst/>
            <a:rect l="l" t="t" r="r" b="b"/>
            <a:pathLst>
              <a:path w="9820813" h="6858000">
                <a:moveTo>
                  <a:pt x="1591717" y="3636070"/>
                </a:moveTo>
                <a:cubicBezTo>
                  <a:pt x="1564928" y="3636070"/>
                  <a:pt x="1544836" y="3647827"/>
                  <a:pt x="1531441" y="3671342"/>
                </a:cubicBezTo>
                <a:cubicBezTo>
                  <a:pt x="1518047" y="3694857"/>
                  <a:pt x="1511349" y="3741738"/>
                  <a:pt x="1511349" y="3811985"/>
                </a:cubicBezTo>
                <a:cubicBezTo>
                  <a:pt x="1511349" y="3881041"/>
                  <a:pt x="1518047" y="3927624"/>
                  <a:pt x="1531441" y="3951734"/>
                </a:cubicBezTo>
                <a:cubicBezTo>
                  <a:pt x="1544240" y="3976142"/>
                  <a:pt x="1564332" y="3988346"/>
                  <a:pt x="1591717" y="3988346"/>
                </a:cubicBezTo>
                <a:cubicBezTo>
                  <a:pt x="1618803" y="3988346"/>
                  <a:pt x="1639044" y="3976589"/>
                  <a:pt x="1652438" y="3953074"/>
                </a:cubicBezTo>
                <a:cubicBezTo>
                  <a:pt x="1665833" y="3929261"/>
                  <a:pt x="1672530" y="3882232"/>
                  <a:pt x="1672530" y="3811985"/>
                </a:cubicBezTo>
                <a:cubicBezTo>
                  <a:pt x="1672530" y="3743821"/>
                  <a:pt x="1665982" y="3697387"/>
                  <a:pt x="1652885" y="3672682"/>
                </a:cubicBezTo>
                <a:cubicBezTo>
                  <a:pt x="1640086" y="3648274"/>
                  <a:pt x="1619696" y="3636070"/>
                  <a:pt x="1591717" y="3636070"/>
                </a:cubicBezTo>
                <a:close/>
                <a:moveTo>
                  <a:pt x="5991225" y="3503017"/>
                </a:moveTo>
                <a:lnTo>
                  <a:pt x="5991225" y="3651697"/>
                </a:lnTo>
                <a:lnTo>
                  <a:pt x="6047035" y="3651697"/>
                </a:lnTo>
                <a:lnTo>
                  <a:pt x="6047035" y="3975398"/>
                </a:lnTo>
                <a:lnTo>
                  <a:pt x="5991225" y="3975398"/>
                </a:lnTo>
                <a:lnTo>
                  <a:pt x="5991225" y="4124077"/>
                </a:lnTo>
                <a:lnTo>
                  <a:pt x="6582370" y="4124077"/>
                </a:lnTo>
                <a:lnTo>
                  <a:pt x="6582370" y="3875832"/>
                </a:lnTo>
                <a:lnTo>
                  <a:pt x="6434137" y="3875832"/>
                </a:lnTo>
                <a:lnTo>
                  <a:pt x="6434137" y="3975398"/>
                </a:lnTo>
                <a:lnTo>
                  <a:pt x="6287244" y="3975398"/>
                </a:lnTo>
                <a:lnTo>
                  <a:pt x="6287244" y="3651697"/>
                </a:lnTo>
                <a:lnTo>
                  <a:pt x="6346180" y="3651697"/>
                </a:lnTo>
                <a:lnTo>
                  <a:pt x="6346180" y="3503017"/>
                </a:lnTo>
                <a:close/>
                <a:moveTo>
                  <a:pt x="5353050" y="3503017"/>
                </a:moveTo>
                <a:lnTo>
                  <a:pt x="5353050" y="3651697"/>
                </a:lnTo>
                <a:lnTo>
                  <a:pt x="5408860" y="3651697"/>
                </a:lnTo>
                <a:lnTo>
                  <a:pt x="5408860" y="3975398"/>
                </a:lnTo>
                <a:lnTo>
                  <a:pt x="5353050" y="3975398"/>
                </a:lnTo>
                <a:lnTo>
                  <a:pt x="5353050" y="4124077"/>
                </a:lnTo>
                <a:lnTo>
                  <a:pt x="5944195" y="4124077"/>
                </a:lnTo>
                <a:lnTo>
                  <a:pt x="5944195" y="3875832"/>
                </a:lnTo>
                <a:lnTo>
                  <a:pt x="5795962" y="3875832"/>
                </a:lnTo>
                <a:lnTo>
                  <a:pt x="5795962" y="3975398"/>
                </a:lnTo>
                <a:lnTo>
                  <a:pt x="5649069" y="3975398"/>
                </a:lnTo>
                <a:lnTo>
                  <a:pt x="5649069" y="3651697"/>
                </a:lnTo>
                <a:lnTo>
                  <a:pt x="5708005" y="3651697"/>
                </a:lnTo>
                <a:lnTo>
                  <a:pt x="5708005" y="3503017"/>
                </a:lnTo>
                <a:close/>
                <a:moveTo>
                  <a:pt x="4933503" y="3503017"/>
                </a:moveTo>
                <a:lnTo>
                  <a:pt x="4933503" y="3651697"/>
                </a:lnTo>
                <a:lnTo>
                  <a:pt x="4990653" y="3651697"/>
                </a:lnTo>
                <a:lnTo>
                  <a:pt x="4990653" y="3975398"/>
                </a:lnTo>
                <a:lnTo>
                  <a:pt x="4933503" y="3975398"/>
                </a:lnTo>
                <a:lnTo>
                  <a:pt x="4933503" y="4124077"/>
                </a:lnTo>
                <a:lnTo>
                  <a:pt x="5287565" y="4124077"/>
                </a:lnTo>
                <a:lnTo>
                  <a:pt x="5287565" y="3975398"/>
                </a:lnTo>
                <a:lnTo>
                  <a:pt x="5230862" y="3975398"/>
                </a:lnTo>
                <a:lnTo>
                  <a:pt x="5230862" y="3651697"/>
                </a:lnTo>
                <a:lnTo>
                  <a:pt x="5287565" y="3651697"/>
                </a:lnTo>
                <a:lnTo>
                  <a:pt x="5287565" y="3503017"/>
                </a:lnTo>
                <a:close/>
                <a:moveTo>
                  <a:pt x="4565005" y="3503017"/>
                </a:moveTo>
                <a:lnTo>
                  <a:pt x="4565005" y="3651697"/>
                </a:lnTo>
                <a:lnTo>
                  <a:pt x="4615457" y="3651697"/>
                </a:lnTo>
                <a:lnTo>
                  <a:pt x="4457402" y="3798590"/>
                </a:lnTo>
                <a:lnTo>
                  <a:pt x="4593580" y="3975398"/>
                </a:lnTo>
                <a:lnTo>
                  <a:pt x="4563665" y="3975398"/>
                </a:lnTo>
                <a:lnTo>
                  <a:pt x="4563665" y="4124077"/>
                </a:lnTo>
                <a:lnTo>
                  <a:pt x="4885134" y="4124077"/>
                </a:lnTo>
                <a:lnTo>
                  <a:pt x="4885134" y="3975398"/>
                </a:lnTo>
                <a:lnTo>
                  <a:pt x="4854327" y="3975398"/>
                </a:lnTo>
                <a:lnTo>
                  <a:pt x="4695825" y="3769569"/>
                </a:lnTo>
                <a:lnTo>
                  <a:pt x="4822626" y="3651697"/>
                </a:lnTo>
                <a:lnTo>
                  <a:pt x="4870846" y="3651697"/>
                </a:lnTo>
                <a:lnTo>
                  <a:pt x="4870846" y="3503017"/>
                </a:lnTo>
                <a:close/>
                <a:moveTo>
                  <a:pt x="4160936" y="3503017"/>
                </a:moveTo>
                <a:lnTo>
                  <a:pt x="4160936" y="3651697"/>
                </a:lnTo>
                <a:lnTo>
                  <a:pt x="4209603" y="3651697"/>
                </a:lnTo>
                <a:lnTo>
                  <a:pt x="4209603" y="3975398"/>
                </a:lnTo>
                <a:lnTo>
                  <a:pt x="4162276" y="3975398"/>
                </a:lnTo>
                <a:lnTo>
                  <a:pt x="4162276" y="4124077"/>
                </a:lnTo>
                <a:lnTo>
                  <a:pt x="4498925" y="4124077"/>
                </a:lnTo>
                <a:lnTo>
                  <a:pt x="4498925" y="3975398"/>
                </a:lnTo>
                <a:lnTo>
                  <a:pt x="4449812" y="3975398"/>
                </a:lnTo>
                <a:lnTo>
                  <a:pt x="4449812" y="3651697"/>
                </a:lnTo>
                <a:lnTo>
                  <a:pt x="4498925" y="3651697"/>
                </a:lnTo>
                <a:lnTo>
                  <a:pt x="4498925" y="3503017"/>
                </a:lnTo>
                <a:close/>
                <a:moveTo>
                  <a:pt x="2669232" y="3503017"/>
                </a:moveTo>
                <a:lnTo>
                  <a:pt x="2669232" y="3764657"/>
                </a:lnTo>
                <a:lnTo>
                  <a:pt x="2785764" y="3764657"/>
                </a:lnTo>
                <a:lnTo>
                  <a:pt x="2785764" y="3651697"/>
                </a:lnTo>
                <a:lnTo>
                  <a:pt x="2857202" y="3651697"/>
                </a:lnTo>
                <a:lnTo>
                  <a:pt x="2857202" y="3975398"/>
                </a:lnTo>
                <a:lnTo>
                  <a:pt x="2803624" y="3975398"/>
                </a:lnTo>
                <a:lnTo>
                  <a:pt x="2803624" y="4124077"/>
                </a:lnTo>
                <a:lnTo>
                  <a:pt x="3152328" y="4124077"/>
                </a:lnTo>
                <a:lnTo>
                  <a:pt x="3152328" y="3975398"/>
                </a:lnTo>
                <a:lnTo>
                  <a:pt x="3097410" y="3975398"/>
                </a:lnTo>
                <a:lnTo>
                  <a:pt x="3097410" y="3651697"/>
                </a:lnTo>
                <a:lnTo>
                  <a:pt x="3168401" y="3651697"/>
                </a:lnTo>
                <a:lnTo>
                  <a:pt x="3168401" y="3764657"/>
                </a:lnTo>
                <a:lnTo>
                  <a:pt x="3284934" y="3764657"/>
                </a:lnTo>
                <a:lnTo>
                  <a:pt x="3284934" y="3503017"/>
                </a:lnTo>
                <a:close/>
                <a:moveTo>
                  <a:pt x="2008584" y="3503017"/>
                </a:moveTo>
                <a:lnTo>
                  <a:pt x="2472269" y="3503017"/>
                </a:lnTo>
                <a:lnTo>
                  <a:pt x="2476650" y="3527964"/>
                </a:lnTo>
                <a:lnTo>
                  <a:pt x="2525335" y="3707507"/>
                </a:lnTo>
                <a:lnTo>
                  <a:pt x="2455068" y="3707507"/>
                </a:lnTo>
                <a:lnTo>
                  <a:pt x="2455068" y="3651697"/>
                </a:lnTo>
                <a:lnTo>
                  <a:pt x="2316211" y="3651697"/>
                </a:lnTo>
                <a:lnTo>
                  <a:pt x="2316211" y="3747244"/>
                </a:lnTo>
                <a:lnTo>
                  <a:pt x="2423368" y="3747244"/>
                </a:lnTo>
                <a:lnTo>
                  <a:pt x="2423368" y="3873599"/>
                </a:lnTo>
                <a:lnTo>
                  <a:pt x="2316211" y="3873599"/>
                </a:lnTo>
                <a:lnTo>
                  <a:pt x="2316211" y="3975398"/>
                </a:lnTo>
                <a:lnTo>
                  <a:pt x="2388095" y="3975398"/>
                </a:lnTo>
                <a:lnTo>
                  <a:pt x="2388095" y="4124077"/>
                </a:lnTo>
                <a:lnTo>
                  <a:pt x="2010816" y="4124077"/>
                </a:lnTo>
                <a:lnTo>
                  <a:pt x="2010816" y="3975398"/>
                </a:lnTo>
                <a:lnTo>
                  <a:pt x="2076003" y="3975398"/>
                </a:lnTo>
                <a:lnTo>
                  <a:pt x="2076003" y="3651697"/>
                </a:lnTo>
                <a:lnTo>
                  <a:pt x="2008584" y="3651697"/>
                </a:lnTo>
                <a:close/>
                <a:moveTo>
                  <a:pt x="6827192" y="3494981"/>
                </a:moveTo>
                <a:cubicBezTo>
                  <a:pt x="6772721" y="3494981"/>
                  <a:pt x="6726882" y="3511203"/>
                  <a:pt x="6689674" y="3543648"/>
                </a:cubicBezTo>
                <a:cubicBezTo>
                  <a:pt x="6652170" y="3576092"/>
                  <a:pt x="6633418" y="3621187"/>
                  <a:pt x="6633418" y="3678932"/>
                </a:cubicBezTo>
                <a:cubicBezTo>
                  <a:pt x="6633418" y="3711079"/>
                  <a:pt x="6641306" y="3740398"/>
                  <a:pt x="6657082" y="3766890"/>
                </a:cubicBezTo>
                <a:cubicBezTo>
                  <a:pt x="6672857" y="3793679"/>
                  <a:pt x="6691907" y="3814664"/>
                  <a:pt x="6714232" y="3829844"/>
                </a:cubicBezTo>
                <a:cubicBezTo>
                  <a:pt x="6738044" y="3846513"/>
                  <a:pt x="6775251" y="3866307"/>
                  <a:pt x="6825852" y="3889226"/>
                </a:cubicBezTo>
                <a:cubicBezTo>
                  <a:pt x="6866036" y="3907086"/>
                  <a:pt x="6892378" y="3921076"/>
                  <a:pt x="6904880" y="3931196"/>
                </a:cubicBezTo>
                <a:cubicBezTo>
                  <a:pt x="6916489" y="3940423"/>
                  <a:pt x="6922293" y="3952032"/>
                  <a:pt x="6922293" y="3966022"/>
                </a:cubicBezTo>
                <a:cubicBezTo>
                  <a:pt x="6922293" y="3992811"/>
                  <a:pt x="6905624" y="4006205"/>
                  <a:pt x="6872287" y="4006205"/>
                </a:cubicBezTo>
                <a:cubicBezTo>
                  <a:pt x="6826150" y="4006205"/>
                  <a:pt x="6794748" y="3979119"/>
                  <a:pt x="6778078" y="3924945"/>
                </a:cubicBezTo>
                <a:lnTo>
                  <a:pt x="6638329" y="3924945"/>
                </a:lnTo>
                <a:lnTo>
                  <a:pt x="6638329" y="4124077"/>
                </a:lnTo>
                <a:lnTo>
                  <a:pt x="6778078" y="4124077"/>
                </a:lnTo>
                <a:lnTo>
                  <a:pt x="6778078" y="4083447"/>
                </a:lnTo>
                <a:cubicBezTo>
                  <a:pt x="6822430" y="4115892"/>
                  <a:pt x="6871989" y="4132114"/>
                  <a:pt x="6926758" y="4132114"/>
                </a:cubicBezTo>
                <a:cubicBezTo>
                  <a:pt x="6985694" y="4132114"/>
                  <a:pt x="7034510" y="4113808"/>
                  <a:pt x="7073205" y="4077196"/>
                </a:cubicBezTo>
                <a:cubicBezTo>
                  <a:pt x="7111900" y="4041180"/>
                  <a:pt x="7131248" y="3997127"/>
                  <a:pt x="7131248" y="3945037"/>
                </a:cubicBezTo>
                <a:cubicBezTo>
                  <a:pt x="7131248" y="3911104"/>
                  <a:pt x="7123062" y="3879553"/>
                  <a:pt x="7106691" y="3850382"/>
                </a:cubicBezTo>
                <a:cubicBezTo>
                  <a:pt x="7099548" y="3837285"/>
                  <a:pt x="7090544" y="3824561"/>
                  <a:pt x="7079679" y="3812208"/>
                </a:cubicBezTo>
                <a:cubicBezTo>
                  <a:pt x="7068814" y="3799855"/>
                  <a:pt x="7058173" y="3790256"/>
                  <a:pt x="7047755" y="3783410"/>
                </a:cubicBezTo>
                <a:cubicBezTo>
                  <a:pt x="7027217" y="3769420"/>
                  <a:pt x="6986438" y="3747244"/>
                  <a:pt x="6925418" y="3716883"/>
                </a:cubicBezTo>
                <a:cubicBezTo>
                  <a:pt x="6879877" y="3694559"/>
                  <a:pt x="6852939" y="3680123"/>
                  <a:pt x="6844605" y="3673574"/>
                </a:cubicBezTo>
                <a:cubicBezTo>
                  <a:pt x="6835973" y="3667324"/>
                  <a:pt x="6831657" y="3657948"/>
                  <a:pt x="6831657" y="3645446"/>
                </a:cubicBezTo>
                <a:cubicBezTo>
                  <a:pt x="6831657" y="3619550"/>
                  <a:pt x="6846837" y="3606602"/>
                  <a:pt x="6877198" y="3606602"/>
                </a:cubicBezTo>
                <a:cubicBezTo>
                  <a:pt x="6920358" y="3606602"/>
                  <a:pt x="6950422" y="3631010"/>
                  <a:pt x="6967388" y="3679825"/>
                </a:cubicBezTo>
                <a:lnTo>
                  <a:pt x="7106244" y="3679825"/>
                </a:lnTo>
                <a:lnTo>
                  <a:pt x="7106244" y="3503017"/>
                </a:lnTo>
                <a:lnTo>
                  <a:pt x="6965602" y="3503017"/>
                </a:lnTo>
                <a:lnTo>
                  <a:pt x="6965602" y="3541415"/>
                </a:lnTo>
                <a:cubicBezTo>
                  <a:pt x="6927800" y="3510459"/>
                  <a:pt x="6881663" y="3494981"/>
                  <a:pt x="6827192" y="3494981"/>
                </a:cubicBezTo>
                <a:close/>
                <a:moveTo>
                  <a:pt x="3779192" y="3494981"/>
                </a:moveTo>
                <a:cubicBezTo>
                  <a:pt x="3724721" y="3494981"/>
                  <a:pt x="3678882" y="3511203"/>
                  <a:pt x="3641675" y="3543648"/>
                </a:cubicBezTo>
                <a:cubicBezTo>
                  <a:pt x="3604170" y="3576092"/>
                  <a:pt x="3585418" y="3621187"/>
                  <a:pt x="3585418" y="3678932"/>
                </a:cubicBezTo>
                <a:cubicBezTo>
                  <a:pt x="3585418" y="3711079"/>
                  <a:pt x="3593306" y="3740398"/>
                  <a:pt x="3609082" y="3766890"/>
                </a:cubicBezTo>
                <a:cubicBezTo>
                  <a:pt x="3624857" y="3793679"/>
                  <a:pt x="3643907" y="3814664"/>
                  <a:pt x="3666232" y="3829844"/>
                </a:cubicBezTo>
                <a:cubicBezTo>
                  <a:pt x="3690044" y="3846513"/>
                  <a:pt x="3727251" y="3866307"/>
                  <a:pt x="3777853" y="3889226"/>
                </a:cubicBezTo>
                <a:cubicBezTo>
                  <a:pt x="3818036" y="3907086"/>
                  <a:pt x="3844379" y="3921076"/>
                  <a:pt x="3856880" y="3931196"/>
                </a:cubicBezTo>
                <a:cubicBezTo>
                  <a:pt x="3868489" y="3940423"/>
                  <a:pt x="3874293" y="3952032"/>
                  <a:pt x="3874293" y="3966022"/>
                </a:cubicBezTo>
                <a:cubicBezTo>
                  <a:pt x="3874293" y="3992811"/>
                  <a:pt x="3857625" y="4006205"/>
                  <a:pt x="3824287" y="4006205"/>
                </a:cubicBezTo>
                <a:cubicBezTo>
                  <a:pt x="3778150" y="4006205"/>
                  <a:pt x="3746748" y="3979119"/>
                  <a:pt x="3730079" y="3924945"/>
                </a:cubicBezTo>
                <a:lnTo>
                  <a:pt x="3590329" y="3924945"/>
                </a:lnTo>
                <a:lnTo>
                  <a:pt x="3590329" y="4124077"/>
                </a:lnTo>
                <a:lnTo>
                  <a:pt x="3730079" y="4124077"/>
                </a:lnTo>
                <a:lnTo>
                  <a:pt x="3730079" y="4083447"/>
                </a:lnTo>
                <a:cubicBezTo>
                  <a:pt x="3774430" y="4115892"/>
                  <a:pt x="3823989" y="4132114"/>
                  <a:pt x="3878758" y="4132114"/>
                </a:cubicBezTo>
                <a:cubicBezTo>
                  <a:pt x="3937694" y="4132114"/>
                  <a:pt x="3986510" y="4113808"/>
                  <a:pt x="4025205" y="4077196"/>
                </a:cubicBezTo>
                <a:cubicBezTo>
                  <a:pt x="4063900" y="4041180"/>
                  <a:pt x="4083248" y="3997127"/>
                  <a:pt x="4083248" y="3945037"/>
                </a:cubicBezTo>
                <a:cubicBezTo>
                  <a:pt x="4083248" y="3911104"/>
                  <a:pt x="4075062" y="3879553"/>
                  <a:pt x="4058691" y="3850382"/>
                </a:cubicBezTo>
                <a:cubicBezTo>
                  <a:pt x="4051548" y="3837285"/>
                  <a:pt x="4042544" y="3824561"/>
                  <a:pt x="4031679" y="3812208"/>
                </a:cubicBezTo>
                <a:cubicBezTo>
                  <a:pt x="4020815" y="3799855"/>
                  <a:pt x="4010173" y="3790256"/>
                  <a:pt x="3999755" y="3783410"/>
                </a:cubicBezTo>
                <a:cubicBezTo>
                  <a:pt x="3979217" y="3769420"/>
                  <a:pt x="3938438" y="3747244"/>
                  <a:pt x="3877419" y="3716883"/>
                </a:cubicBezTo>
                <a:cubicBezTo>
                  <a:pt x="3831877" y="3694559"/>
                  <a:pt x="3804939" y="3680123"/>
                  <a:pt x="3796605" y="3673574"/>
                </a:cubicBezTo>
                <a:cubicBezTo>
                  <a:pt x="3787973" y="3667324"/>
                  <a:pt x="3783657" y="3657948"/>
                  <a:pt x="3783657" y="3645446"/>
                </a:cubicBezTo>
                <a:cubicBezTo>
                  <a:pt x="3783657" y="3619550"/>
                  <a:pt x="3798837" y="3606602"/>
                  <a:pt x="3829198" y="3606602"/>
                </a:cubicBezTo>
                <a:cubicBezTo>
                  <a:pt x="3872359" y="3606602"/>
                  <a:pt x="3902422" y="3631010"/>
                  <a:pt x="3919388" y="3679825"/>
                </a:cubicBezTo>
                <a:lnTo>
                  <a:pt x="4058245" y="3679825"/>
                </a:lnTo>
                <a:lnTo>
                  <a:pt x="4058245" y="3503017"/>
                </a:lnTo>
                <a:lnTo>
                  <a:pt x="3917602" y="3503017"/>
                </a:lnTo>
                <a:lnTo>
                  <a:pt x="3917602" y="3541415"/>
                </a:lnTo>
                <a:cubicBezTo>
                  <a:pt x="3879800" y="3510459"/>
                  <a:pt x="3833663" y="3494981"/>
                  <a:pt x="3779192" y="3494981"/>
                </a:cubicBezTo>
                <a:close/>
                <a:moveTo>
                  <a:pt x="855017" y="3494981"/>
                </a:moveTo>
                <a:cubicBezTo>
                  <a:pt x="909489" y="3494981"/>
                  <a:pt x="955626" y="3510459"/>
                  <a:pt x="993428" y="3541415"/>
                </a:cubicBezTo>
                <a:lnTo>
                  <a:pt x="993428" y="3503017"/>
                </a:lnTo>
                <a:lnTo>
                  <a:pt x="1134069" y="3503017"/>
                </a:lnTo>
                <a:lnTo>
                  <a:pt x="1134069" y="3679825"/>
                </a:lnTo>
                <a:lnTo>
                  <a:pt x="995213" y="3679825"/>
                </a:lnTo>
                <a:cubicBezTo>
                  <a:pt x="978246" y="3631010"/>
                  <a:pt x="948184" y="3606602"/>
                  <a:pt x="905023" y="3606602"/>
                </a:cubicBezTo>
                <a:cubicBezTo>
                  <a:pt x="874663" y="3606602"/>
                  <a:pt x="859482" y="3619550"/>
                  <a:pt x="859482" y="3645446"/>
                </a:cubicBezTo>
                <a:cubicBezTo>
                  <a:pt x="859482" y="3657948"/>
                  <a:pt x="863798" y="3667324"/>
                  <a:pt x="872430" y="3673574"/>
                </a:cubicBezTo>
                <a:cubicBezTo>
                  <a:pt x="880765" y="3680123"/>
                  <a:pt x="907702" y="3694559"/>
                  <a:pt x="953244" y="3716883"/>
                </a:cubicBezTo>
                <a:cubicBezTo>
                  <a:pt x="1014264" y="3747244"/>
                  <a:pt x="1055042" y="3769420"/>
                  <a:pt x="1075581" y="3783410"/>
                </a:cubicBezTo>
                <a:cubicBezTo>
                  <a:pt x="1085999" y="3790256"/>
                  <a:pt x="1096640" y="3799855"/>
                  <a:pt x="1107504" y="3812208"/>
                </a:cubicBezTo>
                <a:cubicBezTo>
                  <a:pt x="1118368" y="3824561"/>
                  <a:pt x="1127373" y="3837285"/>
                  <a:pt x="1134516" y="3850382"/>
                </a:cubicBezTo>
                <a:cubicBezTo>
                  <a:pt x="1150887" y="3879553"/>
                  <a:pt x="1159073" y="3911104"/>
                  <a:pt x="1159073" y="3945037"/>
                </a:cubicBezTo>
                <a:cubicBezTo>
                  <a:pt x="1159073" y="3997127"/>
                  <a:pt x="1139725" y="4041180"/>
                  <a:pt x="1101030" y="4077196"/>
                </a:cubicBezTo>
                <a:cubicBezTo>
                  <a:pt x="1062334" y="4113808"/>
                  <a:pt x="1013520" y="4132114"/>
                  <a:pt x="954583" y="4132114"/>
                </a:cubicBezTo>
                <a:cubicBezTo>
                  <a:pt x="899814" y="4132114"/>
                  <a:pt x="850255" y="4115892"/>
                  <a:pt x="805904" y="4083447"/>
                </a:cubicBezTo>
                <a:lnTo>
                  <a:pt x="805904" y="4124077"/>
                </a:lnTo>
                <a:lnTo>
                  <a:pt x="666155" y="4124077"/>
                </a:lnTo>
                <a:lnTo>
                  <a:pt x="666155" y="3924945"/>
                </a:lnTo>
                <a:lnTo>
                  <a:pt x="805904" y="3924945"/>
                </a:lnTo>
                <a:cubicBezTo>
                  <a:pt x="822573" y="3979119"/>
                  <a:pt x="853976" y="4006205"/>
                  <a:pt x="900113" y="4006205"/>
                </a:cubicBezTo>
                <a:cubicBezTo>
                  <a:pt x="933450" y="4006205"/>
                  <a:pt x="950118" y="3992811"/>
                  <a:pt x="950118" y="3966022"/>
                </a:cubicBezTo>
                <a:cubicBezTo>
                  <a:pt x="950118" y="3952032"/>
                  <a:pt x="944315" y="3940423"/>
                  <a:pt x="932706" y="3931196"/>
                </a:cubicBezTo>
                <a:cubicBezTo>
                  <a:pt x="920203" y="3921076"/>
                  <a:pt x="893862" y="3907086"/>
                  <a:pt x="853678" y="3889226"/>
                </a:cubicBezTo>
                <a:cubicBezTo>
                  <a:pt x="803077" y="3866307"/>
                  <a:pt x="765870" y="3846513"/>
                  <a:pt x="742057" y="3829844"/>
                </a:cubicBezTo>
                <a:cubicBezTo>
                  <a:pt x="719733" y="3814664"/>
                  <a:pt x="700683" y="3793679"/>
                  <a:pt x="684907" y="3766890"/>
                </a:cubicBezTo>
                <a:cubicBezTo>
                  <a:pt x="669131" y="3740398"/>
                  <a:pt x="661243" y="3711079"/>
                  <a:pt x="661243" y="3678932"/>
                </a:cubicBezTo>
                <a:cubicBezTo>
                  <a:pt x="661243" y="3621187"/>
                  <a:pt x="679996" y="3576092"/>
                  <a:pt x="717500" y="3543648"/>
                </a:cubicBezTo>
                <a:cubicBezTo>
                  <a:pt x="754707" y="3511203"/>
                  <a:pt x="800546" y="3494981"/>
                  <a:pt x="855017" y="3494981"/>
                </a:cubicBezTo>
                <a:close/>
                <a:moveTo>
                  <a:pt x="1591717" y="3490516"/>
                </a:moveTo>
                <a:cubicBezTo>
                  <a:pt x="1703040" y="3490516"/>
                  <a:pt x="1789211" y="3523109"/>
                  <a:pt x="1850230" y="3588296"/>
                </a:cubicBezTo>
                <a:cubicBezTo>
                  <a:pt x="1880591" y="3620443"/>
                  <a:pt x="1903511" y="3655269"/>
                  <a:pt x="1918989" y="3692773"/>
                </a:cubicBezTo>
                <a:cubicBezTo>
                  <a:pt x="1934467" y="3730278"/>
                  <a:pt x="1942206" y="3770015"/>
                  <a:pt x="1942206" y="3811985"/>
                </a:cubicBezTo>
                <a:cubicBezTo>
                  <a:pt x="1942206" y="3898603"/>
                  <a:pt x="1910655" y="3973910"/>
                  <a:pt x="1847552" y="4037906"/>
                </a:cubicBezTo>
                <a:cubicBezTo>
                  <a:pt x="1784449" y="4101902"/>
                  <a:pt x="1699170" y="4133900"/>
                  <a:pt x="1591717" y="4133900"/>
                </a:cubicBezTo>
                <a:cubicBezTo>
                  <a:pt x="1487834" y="4133900"/>
                  <a:pt x="1403597" y="4103837"/>
                  <a:pt x="1339006" y="4043710"/>
                </a:cubicBezTo>
                <a:cubicBezTo>
                  <a:pt x="1274117" y="3983881"/>
                  <a:pt x="1241673" y="3906639"/>
                  <a:pt x="1241673" y="3811985"/>
                </a:cubicBezTo>
                <a:cubicBezTo>
                  <a:pt x="1241673" y="3760192"/>
                  <a:pt x="1254323" y="3710037"/>
                  <a:pt x="1279624" y="3661519"/>
                </a:cubicBezTo>
                <a:cubicBezTo>
                  <a:pt x="1304627" y="3613299"/>
                  <a:pt x="1343471" y="3572669"/>
                  <a:pt x="1396157" y="3539629"/>
                </a:cubicBezTo>
                <a:cubicBezTo>
                  <a:pt x="1414909" y="3528021"/>
                  <a:pt x="1434182" y="3518793"/>
                  <a:pt x="1453976" y="3511947"/>
                </a:cubicBezTo>
                <a:cubicBezTo>
                  <a:pt x="1473770" y="3505101"/>
                  <a:pt x="1495276" y="3499818"/>
                  <a:pt x="1518493" y="3496097"/>
                </a:cubicBezTo>
                <a:cubicBezTo>
                  <a:pt x="1541710" y="3492376"/>
                  <a:pt x="1566118" y="3490516"/>
                  <a:pt x="1591717" y="3490516"/>
                </a:cubicBezTo>
                <a:close/>
                <a:moveTo>
                  <a:pt x="7308056" y="2746971"/>
                </a:moveTo>
                <a:lnTo>
                  <a:pt x="7419230" y="2888506"/>
                </a:lnTo>
                <a:cubicBezTo>
                  <a:pt x="7392739" y="2912319"/>
                  <a:pt x="7365801" y="2924225"/>
                  <a:pt x="7338416" y="2924225"/>
                </a:cubicBezTo>
                <a:cubicBezTo>
                  <a:pt x="7313116" y="2924225"/>
                  <a:pt x="7292280" y="2914700"/>
                  <a:pt x="7275908" y="2895650"/>
                </a:cubicBezTo>
                <a:cubicBezTo>
                  <a:pt x="7259240" y="2876600"/>
                  <a:pt x="7250906" y="2855020"/>
                  <a:pt x="7250906" y="2830910"/>
                </a:cubicBezTo>
                <a:cubicBezTo>
                  <a:pt x="7250906" y="2791619"/>
                  <a:pt x="7269956" y="2763639"/>
                  <a:pt x="7308056" y="2746971"/>
                </a:cubicBezTo>
                <a:close/>
                <a:moveTo>
                  <a:pt x="1606153" y="2565252"/>
                </a:moveTo>
                <a:lnTo>
                  <a:pt x="1547663" y="2737148"/>
                </a:lnTo>
                <a:lnTo>
                  <a:pt x="1658838" y="2737148"/>
                </a:lnTo>
                <a:close/>
                <a:moveTo>
                  <a:pt x="2322462" y="2556322"/>
                </a:moveTo>
                <a:lnTo>
                  <a:pt x="2322462" y="2880023"/>
                </a:lnTo>
                <a:lnTo>
                  <a:pt x="2345233" y="2880023"/>
                </a:lnTo>
                <a:cubicBezTo>
                  <a:pt x="2401788" y="2880023"/>
                  <a:pt x="2438549" y="2864991"/>
                  <a:pt x="2455515" y="2834928"/>
                </a:cubicBezTo>
                <a:cubicBezTo>
                  <a:pt x="2472183" y="2804865"/>
                  <a:pt x="2480518" y="2767062"/>
                  <a:pt x="2480518" y="2721521"/>
                </a:cubicBezTo>
                <a:cubicBezTo>
                  <a:pt x="2480518" y="2694137"/>
                  <a:pt x="2476946" y="2667050"/>
                  <a:pt x="2469802" y="2640261"/>
                </a:cubicBezTo>
                <a:cubicBezTo>
                  <a:pt x="2462361" y="2613472"/>
                  <a:pt x="2449264" y="2592785"/>
                  <a:pt x="2430512" y="2578199"/>
                </a:cubicBezTo>
                <a:cubicBezTo>
                  <a:pt x="2412057" y="2563614"/>
                  <a:pt x="2379017" y="2556322"/>
                  <a:pt x="2331392" y="2556322"/>
                </a:cubicBezTo>
                <a:close/>
                <a:moveTo>
                  <a:pt x="6385024" y="2543820"/>
                </a:moveTo>
                <a:lnTo>
                  <a:pt x="6422528" y="2543820"/>
                </a:lnTo>
                <a:cubicBezTo>
                  <a:pt x="6451104" y="2543820"/>
                  <a:pt x="6471344" y="2545160"/>
                  <a:pt x="6483250" y="2547838"/>
                </a:cubicBezTo>
                <a:cubicBezTo>
                  <a:pt x="6495752" y="2550517"/>
                  <a:pt x="6505723" y="2556768"/>
                  <a:pt x="6513164" y="2566591"/>
                </a:cubicBezTo>
                <a:cubicBezTo>
                  <a:pt x="6520904" y="2576711"/>
                  <a:pt x="6524773" y="2589064"/>
                  <a:pt x="6524773" y="2603649"/>
                </a:cubicBezTo>
                <a:cubicBezTo>
                  <a:pt x="6524773" y="2625973"/>
                  <a:pt x="6517630" y="2641005"/>
                  <a:pt x="6503342" y="2648744"/>
                </a:cubicBezTo>
                <a:cubicBezTo>
                  <a:pt x="6488459" y="2656483"/>
                  <a:pt x="6464646" y="2660353"/>
                  <a:pt x="6431904" y="2660353"/>
                </a:cubicBezTo>
                <a:lnTo>
                  <a:pt x="6385024" y="2660353"/>
                </a:lnTo>
                <a:close/>
                <a:moveTo>
                  <a:pt x="3803451" y="2543820"/>
                </a:moveTo>
                <a:lnTo>
                  <a:pt x="3825329" y="2543820"/>
                </a:lnTo>
                <a:cubicBezTo>
                  <a:pt x="3861643" y="2543820"/>
                  <a:pt x="3886646" y="2544862"/>
                  <a:pt x="3900338" y="2546945"/>
                </a:cubicBezTo>
                <a:cubicBezTo>
                  <a:pt x="3914626" y="2549029"/>
                  <a:pt x="3926383" y="2554982"/>
                  <a:pt x="3935611" y="2564805"/>
                </a:cubicBezTo>
                <a:cubicBezTo>
                  <a:pt x="3944838" y="2574330"/>
                  <a:pt x="3949452" y="2587129"/>
                  <a:pt x="3949452" y="2603203"/>
                </a:cubicBezTo>
                <a:cubicBezTo>
                  <a:pt x="3949452" y="2619276"/>
                  <a:pt x="3944838" y="2631926"/>
                  <a:pt x="3935611" y="2641154"/>
                </a:cubicBezTo>
                <a:cubicBezTo>
                  <a:pt x="3926383" y="2650976"/>
                  <a:pt x="3915072" y="2656929"/>
                  <a:pt x="3901678" y="2659013"/>
                </a:cubicBezTo>
                <a:cubicBezTo>
                  <a:pt x="3889176" y="2661097"/>
                  <a:pt x="3865364" y="2662138"/>
                  <a:pt x="3830241" y="2662138"/>
                </a:cubicBezTo>
                <a:lnTo>
                  <a:pt x="3803451" y="2662138"/>
                </a:lnTo>
                <a:close/>
                <a:moveTo>
                  <a:pt x="6084540" y="2407642"/>
                </a:moveTo>
                <a:lnTo>
                  <a:pt x="6084540" y="2556322"/>
                </a:lnTo>
                <a:lnTo>
                  <a:pt x="6144815" y="2556322"/>
                </a:lnTo>
                <a:lnTo>
                  <a:pt x="6144815" y="2880023"/>
                </a:lnTo>
                <a:lnTo>
                  <a:pt x="6084540" y="2880023"/>
                </a:lnTo>
                <a:lnTo>
                  <a:pt x="6084540" y="3028702"/>
                </a:lnTo>
                <a:lnTo>
                  <a:pt x="6447532" y="3028702"/>
                </a:lnTo>
                <a:lnTo>
                  <a:pt x="6447532" y="2880023"/>
                </a:lnTo>
                <a:lnTo>
                  <a:pt x="6385024" y="2880023"/>
                </a:lnTo>
                <a:lnTo>
                  <a:pt x="6385024" y="2792958"/>
                </a:lnTo>
                <a:lnTo>
                  <a:pt x="6481910" y="2792958"/>
                </a:lnTo>
                <a:cubicBezTo>
                  <a:pt x="6558408" y="2792958"/>
                  <a:pt x="6614963" y="2786559"/>
                  <a:pt x="6651574" y="2773760"/>
                </a:cubicBezTo>
                <a:cubicBezTo>
                  <a:pt x="6688782" y="2760663"/>
                  <a:pt x="6718696" y="2739529"/>
                  <a:pt x="6741318" y="2710359"/>
                </a:cubicBezTo>
                <a:cubicBezTo>
                  <a:pt x="6763940" y="2681486"/>
                  <a:pt x="6775251" y="2645172"/>
                  <a:pt x="6775251" y="2601417"/>
                </a:cubicBezTo>
                <a:cubicBezTo>
                  <a:pt x="6775251" y="2565995"/>
                  <a:pt x="6765726" y="2533402"/>
                  <a:pt x="6746676" y="2503637"/>
                </a:cubicBezTo>
                <a:cubicBezTo>
                  <a:pt x="6727626" y="2473871"/>
                  <a:pt x="6697860" y="2450356"/>
                  <a:pt x="6657379" y="2433092"/>
                </a:cubicBezTo>
                <a:cubicBezTo>
                  <a:pt x="6616898" y="2416126"/>
                  <a:pt x="6552902" y="2407642"/>
                  <a:pt x="6465391" y="2407642"/>
                </a:cubicBezTo>
                <a:close/>
                <a:moveTo>
                  <a:pt x="5657403" y="2407642"/>
                </a:moveTo>
                <a:lnTo>
                  <a:pt x="5657403" y="2556322"/>
                </a:lnTo>
                <a:lnTo>
                  <a:pt x="5714553" y="2556322"/>
                </a:lnTo>
                <a:lnTo>
                  <a:pt x="5714553" y="2880023"/>
                </a:lnTo>
                <a:lnTo>
                  <a:pt x="5657403" y="2880023"/>
                </a:lnTo>
                <a:lnTo>
                  <a:pt x="5657403" y="3028702"/>
                </a:lnTo>
                <a:lnTo>
                  <a:pt x="6011465" y="3028702"/>
                </a:lnTo>
                <a:lnTo>
                  <a:pt x="6011465" y="2880023"/>
                </a:lnTo>
                <a:lnTo>
                  <a:pt x="5954762" y="2880023"/>
                </a:lnTo>
                <a:lnTo>
                  <a:pt x="5954762" y="2556322"/>
                </a:lnTo>
                <a:lnTo>
                  <a:pt x="6011465" y="2556322"/>
                </a:lnTo>
                <a:lnTo>
                  <a:pt x="6011465" y="2407642"/>
                </a:lnTo>
                <a:close/>
                <a:moveTo>
                  <a:pt x="4865340" y="2407642"/>
                </a:moveTo>
                <a:lnTo>
                  <a:pt x="4865340" y="2556322"/>
                </a:lnTo>
                <a:lnTo>
                  <a:pt x="4913114" y="2556322"/>
                </a:lnTo>
                <a:lnTo>
                  <a:pt x="4913114" y="2880023"/>
                </a:lnTo>
                <a:lnTo>
                  <a:pt x="4866233" y="2880023"/>
                </a:lnTo>
                <a:lnTo>
                  <a:pt x="4866233" y="3028702"/>
                </a:lnTo>
                <a:lnTo>
                  <a:pt x="5193059" y="3028702"/>
                </a:lnTo>
                <a:lnTo>
                  <a:pt x="5193059" y="2880023"/>
                </a:lnTo>
                <a:lnTo>
                  <a:pt x="5153322" y="2880023"/>
                </a:lnTo>
                <a:lnTo>
                  <a:pt x="5153322" y="2778224"/>
                </a:lnTo>
                <a:lnTo>
                  <a:pt x="5297090" y="2778224"/>
                </a:lnTo>
                <a:lnTo>
                  <a:pt x="5297090" y="2880023"/>
                </a:lnTo>
                <a:lnTo>
                  <a:pt x="5256907" y="2880023"/>
                </a:lnTo>
                <a:lnTo>
                  <a:pt x="5256907" y="3028702"/>
                </a:lnTo>
                <a:lnTo>
                  <a:pt x="5584180" y="3028702"/>
                </a:lnTo>
                <a:lnTo>
                  <a:pt x="5584180" y="2880023"/>
                </a:lnTo>
                <a:lnTo>
                  <a:pt x="5537299" y="2880023"/>
                </a:lnTo>
                <a:lnTo>
                  <a:pt x="5537299" y="2556322"/>
                </a:lnTo>
                <a:lnTo>
                  <a:pt x="5584180" y="2556322"/>
                </a:lnTo>
                <a:lnTo>
                  <a:pt x="5584180" y="2407642"/>
                </a:lnTo>
                <a:lnTo>
                  <a:pt x="5256907" y="2407642"/>
                </a:lnTo>
                <a:lnTo>
                  <a:pt x="5256907" y="2556322"/>
                </a:lnTo>
                <a:lnTo>
                  <a:pt x="5297090" y="2556322"/>
                </a:lnTo>
                <a:lnTo>
                  <a:pt x="5297090" y="2650976"/>
                </a:lnTo>
                <a:lnTo>
                  <a:pt x="5153322" y="2650976"/>
                </a:lnTo>
                <a:lnTo>
                  <a:pt x="5153322" y="2556322"/>
                </a:lnTo>
                <a:lnTo>
                  <a:pt x="5193059" y="2556322"/>
                </a:lnTo>
                <a:lnTo>
                  <a:pt x="5193059" y="2407642"/>
                </a:lnTo>
                <a:close/>
                <a:moveTo>
                  <a:pt x="3512790" y="2407642"/>
                </a:moveTo>
                <a:lnTo>
                  <a:pt x="3512790" y="2556322"/>
                </a:lnTo>
                <a:lnTo>
                  <a:pt x="3563243" y="2556322"/>
                </a:lnTo>
                <a:lnTo>
                  <a:pt x="3563243" y="2880023"/>
                </a:lnTo>
                <a:lnTo>
                  <a:pt x="3512790" y="2880023"/>
                </a:lnTo>
                <a:lnTo>
                  <a:pt x="3512790" y="3028702"/>
                </a:lnTo>
                <a:lnTo>
                  <a:pt x="3850332" y="3028702"/>
                </a:lnTo>
                <a:lnTo>
                  <a:pt x="3850332" y="2880023"/>
                </a:lnTo>
                <a:lnTo>
                  <a:pt x="3803451" y="2880023"/>
                </a:lnTo>
                <a:lnTo>
                  <a:pt x="3803451" y="2775099"/>
                </a:lnTo>
                <a:lnTo>
                  <a:pt x="3879800" y="2775099"/>
                </a:lnTo>
                <a:lnTo>
                  <a:pt x="4015085" y="3028702"/>
                </a:lnTo>
                <a:lnTo>
                  <a:pt x="4238773" y="3028702"/>
                </a:lnTo>
                <a:lnTo>
                  <a:pt x="4238773" y="2880023"/>
                </a:lnTo>
                <a:lnTo>
                  <a:pt x="4194125" y="2880023"/>
                </a:lnTo>
                <a:lnTo>
                  <a:pt x="4108400" y="2738041"/>
                </a:lnTo>
                <a:cubicBezTo>
                  <a:pt x="4135487" y="2725837"/>
                  <a:pt x="4157364" y="2706787"/>
                  <a:pt x="4174033" y="2680891"/>
                </a:cubicBezTo>
                <a:cubicBezTo>
                  <a:pt x="4190702" y="2654697"/>
                  <a:pt x="4199036" y="2625527"/>
                  <a:pt x="4199036" y="2593380"/>
                </a:cubicBezTo>
                <a:cubicBezTo>
                  <a:pt x="4199036" y="2550517"/>
                  <a:pt x="4185344" y="2513311"/>
                  <a:pt x="4157960" y="2481759"/>
                </a:cubicBezTo>
                <a:cubicBezTo>
                  <a:pt x="4130873" y="2450803"/>
                  <a:pt x="4095601" y="2430711"/>
                  <a:pt x="4052143" y="2421483"/>
                </a:cubicBezTo>
                <a:cubicBezTo>
                  <a:pt x="4036665" y="2418209"/>
                  <a:pt x="4019698" y="2415605"/>
                  <a:pt x="4001244" y="2413670"/>
                </a:cubicBezTo>
                <a:cubicBezTo>
                  <a:pt x="3982789" y="2411735"/>
                  <a:pt x="3960614" y="2410247"/>
                  <a:pt x="3934718" y="2409205"/>
                </a:cubicBezTo>
                <a:cubicBezTo>
                  <a:pt x="3908821" y="2408163"/>
                  <a:pt x="3880693" y="2407642"/>
                  <a:pt x="3850332" y="2407642"/>
                </a:cubicBezTo>
                <a:close/>
                <a:moveTo>
                  <a:pt x="2827436" y="2407642"/>
                </a:moveTo>
                <a:lnTo>
                  <a:pt x="2827436" y="2556322"/>
                </a:lnTo>
                <a:lnTo>
                  <a:pt x="2876549" y="2556322"/>
                </a:lnTo>
                <a:lnTo>
                  <a:pt x="2876549" y="2880023"/>
                </a:lnTo>
                <a:lnTo>
                  <a:pt x="2828329" y="2880023"/>
                </a:lnTo>
                <a:lnTo>
                  <a:pt x="2828329" y="3028702"/>
                </a:lnTo>
                <a:lnTo>
                  <a:pt x="3420814" y="3028702"/>
                </a:lnTo>
                <a:lnTo>
                  <a:pt x="3420814" y="2830017"/>
                </a:lnTo>
                <a:lnTo>
                  <a:pt x="3257847" y="2830017"/>
                </a:lnTo>
                <a:lnTo>
                  <a:pt x="3257847" y="2880023"/>
                </a:lnTo>
                <a:lnTo>
                  <a:pt x="3116758" y="2880023"/>
                </a:lnTo>
                <a:lnTo>
                  <a:pt x="3116758" y="2778224"/>
                </a:lnTo>
                <a:lnTo>
                  <a:pt x="3239541" y="2778224"/>
                </a:lnTo>
                <a:lnTo>
                  <a:pt x="3239541" y="2651869"/>
                </a:lnTo>
                <a:lnTo>
                  <a:pt x="3116758" y="2651869"/>
                </a:lnTo>
                <a:lnTo>
                  <a:pt x="3116758" y="2556322"/>
                </a:lnTo>
                <a:lnTo>
                  <a:pt x="3257847" y="2556322"/>
                </a:lnTo>
                <a:lnTo>
                  <a:pt x="3257847" y="2606328"/>
                </a:lnTo>
                <a:lnTo>
                  <a:pt x="3420814" y="2606328"/>
                </a:lnTo>
                <a:lnTo>
                  <a:pt x="3420814" y="2407642"/>
                </a:lnTo>
                <a:close/>
                <a:moveTo>
                  <a:pt x="2033587" y="2407642"/>
                </a:moveTo>
                <a:lnTo>
                  <a:pt x="2330946" y="2407642"/>
                </a:lnTo>
                <a:cubicBezTo>
                  <a:pt x="2398811" y="2407642"/>
                  <a:pt x="2454175" y="2411810"/>
                  <a:pt x="2497038" y="2420144"/>
                </a:cubicBezTo>
                <a:cubicBezTo>
                  <a:pt x="2540198" y="2428478"/>
                  <a:pt x="2580828" y="2445594"/>
                  <a:pt x="2618928" y="2471490"/>
                </a:cubicBezTo>
                <a:lnTo>
                  <a:pt x="2653884" y="2503366"/>
                </a:lnTo>
                <a:lnTo>
                  <a:pt x="2430272" y="3026073"/>
                </a:lnTo>
                <a:lnTo>
                  <a:pt x="2322462" y="3028702"/>
                </a:lnTo>
                <a:lnTo>
                  <a:pt x="2033587" y="3028702"/>
                </a:lnTo>
                <a:lnTo>
                  <a:pt x="2033587" y="2880023"/>
                </a:lnTo>
                <a:lnTo>
                  <a:pt x="2082254" y="2880023"/>
                </a:lnTo>
                <a:lnTo>
                  <a:pt x="2082254" y="2556322"/>
                </a:lnTo>
                <a:lnTo>
                  <a:pt x="2033587" y="2556322"/>
                </a:lnTo>
                <a:close/>
                <a:moveTo>
                  <a:pt x="1415504" y="2407642"/>
                </a:moveTo>
                <a:lnTo>
                  <a:pt x="1861988" y="2407642"/>
                </a:lnTo>
                <a:lnTo>
                  <a:pt x="1861988" y="2556322"/>
                </a:lnTo>
                <a:lnTo>
                  <a:pt x="1811982" y="2556322"/>
                </a:lnTo>
                <a:lnTo>
                  <a:pt x="1930747" y="2880023"/>
                </a:lnTo>
                <a:lnTo>
                  <a:pt x="1976288" y="2880023"/>
                </a:lnTo>
                <a:lnTo>
                  <a:pt x="1976288" y="3028702"/>
                </a:lnTo>
                <a:lnTo>
                  <a:pt x="1652141" y="3028702"/>
                </a:lnTo>
                <a:lnTo>
                  <a:pt x="1652141" y="2892524"/>
                </a:lnTo>
                <a:lnTo>
                  <a:pt x="1706612" y="2892524"/>
                </a:lnTo>
                <a:lnTo>
                  <a:pt x="1682948" y="2814390"/>
                </a:lnTo>
                <a:lnTo>
                  <a:pt x="1524000" y="2814390"/>
                </a:lnTo>
                <a:lnTo>
                  <a:pt x="1496764" y="2892524"/>
                </a:lnTo>
                <a:lnTo>
                  <a:pt x="1547663" y="2892524"/>
                </a:lnTo>
                <a:lnTo>
                  <a:pt x="1547663" y="3028702"/>
                </a:lnTo>
                <a:lnTo>
                  <a:pt x="1301651" y="3028702"/>
                </a:lnTo>
                <a:lnTo>
                  <a:pt x="1301651" y="2880023"/>
                </a:lnTo>
                <a:lnTo>
                  <a:pt x="1348978" y="2880023"/>
                </a:lnTo>
                <a:lnTo>
                  <a:pt x="1465510" y="2556322"/>
                </a:lnTo>
                <a:lnTo>
                  <a:pt x="1415504" y="2556322"/>
                </a:lnTo>
                <a:close/>
                <a:moveTo>
                  <a:pt x="646211" y="2407642"/>
                </a:moveTo>
                <a:lnTo>
                  <a:pt x="1239589" y="2407642"/>
                </a:lnTo>
                <a:lnTo>
                  <a:pt x="1239589" y="2606328"/>
                </a:lnTo>
                <a:lnTo>
                  <a:pt x="1076622" y="2606328"/>
                </a:lnTo>
                <a:lnTo>
                  <a:pt x="1076622" y="2556322"/>
                </a:lnTo>
                <a:lnTo>
                  <a:pt x="935533" y="2556322"/>
                </a:lnTo>
                <a:lnTo>
                  <a:pt x="935533" y="2651869"/>
                </a:lnTo>
                <a:lnTo>
                  <a:pt x="1058316" y="2651869"/>
                </a:lnTo>
                <a:lnTo>
                  <a:pt x="1058316" y="2778224"/>
                </a:lnTo>
                <a:lnTo>
                  <a:pt x="935533" y="2778224"/>
                </a:lnTo>
                <a:lnTo>
                  <a:pt x="935533" y="2880023"/>
                </a:lnTo>
                <a:lnTo>
                  <a:pt x="1076622" y="2880023"/>
                </a:lnTo>
                <a:lnTo>
                  <a:pt x="1076622" y="2830017"/>
                </a:lnTo>
                <a:lnTo>
                  <a:pt x="1239589" y="2830017"/>
                </a:lnTo>
                <a:lnTo>
                  <a:pt x="1239589" y="3028702"/>
                </a:lnTo>
                <a:lnTo>
                  <a:pt x="647104" y="3028702"/>
                </a:lnTo>
                <a:lnTo>
                  <a:pt x="647104" y="2880023"/>
                </a:lnTo>
                <a:lnTo>
                  <a:pt x="695325" y="2880023"/>
                </a:lnTo>
                <a:lnTo>
                  <a:pt x="695325" y="2556322"/>
                </a:lnTo>
                <a:lnTo>
                  <a:pt x="646211" y="2556322"/>
                </a:lnTo>
                <a:close/>
                <a:moveTo>
                  <a:pt x="0" y="2407642"/>
                </a:moveTo>
                <a:lnTo>
                  <a:pt x="354955" y="2407642"/>
                </a:lnTo>
                <a:lnTo>
                  <a:pt x="354955" y="2556322"/>
                </a:lnTo>
                <a:lnTo>
                  <a:pt x="296019" y="2556322"/>
                </a:lnTo>
                <a:lnTo>
                  <a:pt x="296019" y="2880023"/>
                </a:lnTo>
                <a:lnTo>
                  <a:pt x="442912" y="2880023"/>
                </a:lnTo>
                <a:lnTo>
                  <a:pt x="442912" y="2780457"/>
                </a:lnTo>
                <a:lnTo>
                  <a:pt x="591146" y="2780457"/>
                </a:lnTo>
                <a:lnTo>
                  <a:pt x="591146" y="3028702"/>
                </a:lnTo>
                <a:lnTo>
                  <a:pt x="0" y="3028702"/>
                </a:lnTo>
                <a:lnTo>
                  <a:pt x="0" y="2880023"/>
                </a:lnTo>
                <a:lnTo>
                  <a:pt x="55810" y="2880023"/>
                </a:lnTo>
                <a:lnTo>
                  <a:pt x="55810" y="2556322"/>
                </a:lnTo>
                <a:lnTo>
                  <a:pt x="0" y="2556322"/>
                </a:lnTo>
                <a:close/>
                <a:moveTo>
                  <a:pt x="4484042" y="2399606"/>
                </a:moveTo>
                <a:cubicBezTo>
                  <a:pt x="4429571" y="2399606"/>
                  <a:pt x="4383732" y="2415828"/>
                  <a:pt x="4346525" y="2448272"/>
                </a:cubicBezTo>
                <a:cubicBezTo>
                  <a:pt x="4309020" y="2480717"/>
                  <a:pt x="4290268" y="2525812"/>
                  <a:pt x="4290268" y="2583557"/>
                </a:cubicBezTo>
                <a:cubicBezTo>
                  <a:pt x="4290268" y="2615704"/>
                  <a:pt x="4298156" y="2645023"/>
                  <a:pt x="4313932" y="2671515"/>
                </a:cubicBezTo>
                <a:cubicBezTo>
                  <a:pt x="4329707" y="2698304"/>
                  <a:pt x="4348757" y="2719289"/>
                  <a:pt x="4371082" y="2734469"/>
                </a:cubicBezTo>
                <a:cubicBezTo>
                  <a:pt x="4394894" y="2751138"/>
                  <a:pt x="4432101" y="2770932"/>
                  <a:pt x="4482703" y="2793852"/>
                </a:cubicBezTo>
                <a:cubicBezTo>
                  <a:pt x="4522886" y="2811711"/>
                  <a:pt x="4549229" y="2825701"/>
                  <a:pt x="4561730" y="2835821"/>
                </a:cubicBezTo>
                <a:cubicBezTo>
                  <a:pt x="4573339" y="2845048"/>
                  <a:pt x="4579143" y="2856657"/>
                  <a:pt x="4579143" y="2870647"/>
                </a:cubicBezTo>
                <a:cubicBezTo>
                  <a:pt x="4579143" y="2897436"/>
                  <a:pt x="4562475" y="2910830"/>
                  <a:pt x="4529137" y="2910830"/>
                </a:cubicBezTo>
                <a:cubicBezTo>
                  <a:pt x="4483000" y="2910830"/>
                  <a:pt x="4451598" y="2883744"/>
                  <a:pt x="4434929" y="2829570"/>
                </a:cubicBezTo>
                <a:lnTo>
                  <a:pt x="4295179" y="2829570"/>
                </a:lnTo>
                <a:lnTo>
                  <a:pt x="4295179" y="3028702"/>
                </a:lnTo>
                <a:lnTo>
                  <a:pt x="4434929" y="3028702"/>
                </a:lnTo>
                <a:lnTo>
                  <a:pt x="4434929" y="2988072"/>
                </a:lnTo>
                <a:cubicBezTo>
                  <a:pt x="4479280" y="3020517"/>
                  <a:pt x="4528839" y="3036739"/>
                  <a:pt x="4583608" y="3036739"/>
                </a:cubicBezTo>
                <a:cubicBezTo>
                  <a:pt x="4642544" y="3036739"/>
                  <a:pt x="4691360" y="3018433"/>
                  <a:pt x="4730055" y="2981822"/>
                </a:cubicBezTo>
                <a:cubicBezTo>
                  <a:pt x="4768750" y="2945805"/>
                  <a:pt x="4788098" y="2901752"/>
                  <a:pt x="4788098" y="2849662"/>
                </a:cubicBezTo>
                <a:cubicBezTo>
                  <a:pt x="4788098" y="2815729"/>
                  <a:pt x="4779912" y="2784178"/>
                  <a:pt x="4763541" y="2755007"/>
                </a:cubicBezTo>
                <a:cubicBezTo>
                  <a:pt x="4756398" y="2741911"/>
                  <a:pt x="4747394" y="2729186"/>
                  <a:pt x="4736529" y="2716833"/>
                </a:cubicBezTo>
                <a:cubicBezTo>
                  <a:pt x="4725665" y="2704480"/>
                  <a:pt x="4715023" y="2694881"/>
                  <a:pt x="4704605" y="2688035"/>
                </a:cubicBezTo>
                <a:cubicBezTo>
                  <a:pt x="4684067" y="2674045"/>
                  <a:pt x="4643288" y="2651869"/>
                  <a:pt x="4582269" y="2621509"/>
                </a:cubicBezTo>
                <a:cubicBezTo>
                  <a:pt x="4536727" y="2599184"/>
                  <a:pt x="4509789" y="2584748"/>
                  <a:pt x="4501455" y="2578199"/>
                </a:cubicBezTo>
                <a:cubicBezTo>
                  <a:pt x="4492823" y="2571949"/>
                  <a:pt x="4488507" y="2562572"/>
                  <a:pt x="4488507" y="2550071"/>
                </a:cubicBezTo>
                <a:cubicBezTo>
                  <a:pt x="4488507" y="2524175"/>
                  <a:pt x="4503687" y="2511227"/>
                  <a:pt x="4534048" y="2511227"/>
                </a:cubicBezTo>
                <a:cubicBezTo>
                  <a:pt x="4577209" y="2511227"/>
                  <a:pt x="4607272" y="2535635"/>
                  <a:pt x="4624238" y="2584450"/>
                </a:cubicBezTo>
                <a:lnTo>
                  <a:pt x="4763095" y="2584450"/>
                </a:lnTo>
                <a:lnTo>
                  <a:pt x="4763095" y="2407642"/>
                </a:lnTo>
                <a:lnTo>
                  <a:pt x="4622452" y="2407642"/>
                </a:lnTo>
                <a:lnTo>
                  <a:pt x="4622452" y="2446040"/>
                </a:lnTo>
                <a:cubicBezTo>
                  <a:pt x="4584650" y="2415084"/>
                  <a:pt x="4538513" y="2399606"/>
                  <a:pt x="4484042" y="2399606"/>
                </a:cubicBezTo>
                <a:close/>
                <a:moveTo>
                  <a:pt x="7437090" y="2395141"/>
                </a:moveTo>
                <a:cubicBezTo>
                  <a:pt x="7361187" y="2395141"/>
                  <a:pt x="7306568" y="2409131"/>
                  <a:pt x="7273230" y="2437111"/>
                </a:cubicBezTo>
                <a:cubicBezTo>
                  <a:pt x="7239297" y="2465090"/>
                  <a:pt x="7222330" y="2500958"/>
                  <a:pt x="7222330" y="2544713"/>
                </a:cubicBezTo>
                <a:cubicBezTo>
                  <a:pt x="7222330" y="2577753"/>
                  <a:pt x="7231260" y="2610644"/>
                  <a:pt x="7249120" y="2643386"/>
                </a:cubicBezTo>
                <a:cubicBezTo>
                  <a:pt x="7193458" y="2657971"/>
                  <a:pt x="7147321" y="2684463"/>
                  <a:pt x="7110710" y="2722860"/>
                </a:cubicBezTo>
                <a:cubicBezTo>
                  <a:pt x="7074396" y="2760960"/>
                  <a:pt x="7056238" y="2804567"/>
                  <a:pt x="7056238" y="2853680"/>
                </a:cubicBezTo>
                <a:cubicBezTo>
                  <a:pt x="7056238" y="2907854"/>
                  <a:pt x="7074991" y="2952205"/>
                  <a:pt x="7112496" y="2986733"/>
                </a:cubicBezTo>
                <a:cubicBezTo>
                  <a:pt x="7150298" y="3021261"/>
                  <a:pt x="7207894" y="3038525"/>
                  <a:pt x="7285285" y="3038525"/>
                </a:cubicBezTo>
                <a:cubicBezTo>
                  <a:pt x="7366842" y="3038525"/>
                  <a:pt x="7435602" y="3019475"/>
                  <a:pt x="7491560" y="2981375"/>
                </a:cubicBezTo>
                <a:lnTo>
                  <a:pt x="7529512" y="3028702"/>
                </a:lnTo>
                <a:lnTo>
                  <a:pt x="7791598" y="3028702"/>
                </a:lnTo>
                <a:lnTo>
                  <a:pt x="7791598" y="2880023"/>
                </a:lnTo>
                <a:lnTo>
                  <a:pt x="7696943" y="2880023"/>
                </a:lnTo>
                <a:lnTo>
                  <a:pt x="7654974" y="2826891"/>
                </a:lnTo>
                <a:cubicBezTo>
                  <a:pt x="7682358" y="2798316"/>
                  <a:pt x="7704236" y="2768402"/>
                  <a:pt x="7720607" y="2737148"/>
                </a:cubicBezTo>
                <a:lnTo>
                  <a:pt x="7791598" y="2737148"/>
                </a:lnTo>
                <a:lnTo>
                  <a:pt x="7791598" y="2576860"/>
                </a:lnTo>
                <a:lnTo>
                  <a:pt x="7635775" y="2576860"/>
                </a:lnTo>
                <a:cubicBezTo>
                  <a:pt x="7615237" y="2627164"/>
                  <a:pt x="7590680" y="2672705"/>
                  <a:pt x="7562105" y="2713484"/>
                </a:cubicBezTo>
                <a:lnTo>
                  <a:pt x="7497812" y="2632671"/>
                </a:lnTo>
                <a:cubicBezTo>
                  <a:pt x="7474892" y="2604393"/>
                  <a:pt x="7463432" y="2583706"/>
                  <a:pt x="7463432" y="2570609"/>
                </a:cubicBezTo>
                <a:cubicBezTo>
                  <a:pt x="7463432" y="2542332"/>
                  <a:pt x="7483226" y="2528193"/>
                  <a:pt x="7522814" y="2528193"/>
                </a:cubicBezTo>
                <a:cubicBezTo>
                  <a:pt x="7526684" y="2528193"/>
                  <a:pt x="7530256" y="2528342"/>
                  <a:pt x="7533530" y="2528640"/>
                </a:cubicBezTo>
                <a:lnTo>
                  <a:pt x="7533530" y="2399606"/>
                </a:lnTo>
                <a:cubicBezTo>
                  <a:pt x="7496918" y="2396629"/>
                  <a:pt x="7464772" y="2395141"/>
                  <a:pt x="7437090" y="2395141"/>
                </a:cubicBezTo>
                <a:close/>
                <a:moveTo>
                  <a:pt x="3724813" y="0"/>
                </a:moveTo>
                <a:lnTo>
                  <a:pt x="9820813" y="0"/>
                </a:lnTo>
                <a:cubicBezTo>
                  <a:pt x="9818605" y="983974"/>
                  <a:pt x="7918022" y="2395330"/>
                  <a:pt x="7915814" y="3379304"/>
                </a:cubicBezTo>
                <a:lnTo>
                  <a:pt x="9820813" y="6858000"/>
                </a:lnTo>
                <a:lnTo>
                  <a:pt x="3724813" y="6858000"/>
                </a:lnTo>
                <a:cubicBezTo>
                  <a:pt x="3721225" y="5824330"/>
                  <a:pt x="2864656" y="4797223"/>
                  <a:pt x="2541200" y="3766013"/>
                </a:cubicBezTo>
                <a:lnTo>
                  <a:pt x="2525335" y="3707507"/>
                </a:lnTo>
                <a:lnTo>
                  <a:pt x="2620267" y="3707507"/>
                </a:lnTo>
                <a:lnTo>
                  <a:pt x="2620267" y="3503017"/>
                </a:lnTo>
                <a:lnTo>
                  <a:pt x="2472269" y="3503017"/>
                </a:lnTo>
                <a:lnTo>
                  <a:pt x="2434813" y="3289741"/>
                </a:lnTo>
                <a:cubicBezTo>
                  <a:pt x="2425074" y="3210301"/>
                  <a:pt x="2419751" y="3130826"/>
                  <a:pt x="2419474" y="3051313"/>
                </a:cubicBezTo>
                <a:lnTo>
                  <a:pt x="2430272" y="3026073"/>
                </a:lnTo>
                <a:lnTo>
                  <a:pt x="2432298" y="3026023"/>
                </a:lnTo>
                <a:cubicBezTo>
                  <a:pt x="2463403" y="3024237"/>
                  <a:pt x="2489002" y="3021558"/>
                  <a:pt x="2509093" y="3017987"/>
                </a:cubicBezTo>
                <a:cubicBezTo>
                  <a:pt x="2549574" y="3010843"/>
                  <a:pt x="2586781" y="2995514"/>
                  <a:pt x="2620714" y="2971999"/>
                </a:cubicBezTo>
                <a:cubicBezTo>
                  <a:pt x="2655540" y="2948484"/>
                  <a:pt x="2684264" y="2914700"/>
                  <a:pt x="2706885" y="2870647"/>
                </a:cubicBezTo>
                <a:cubicBezTo>
                  <a:pt x="2729805" y="2826296"/>
                  <a:pt x="2741265" y="2777183"/>
                  <a:pt x="2741265" y="2723307"/>
                </a:cubicBezTo>
                <a:cubicBezTo>
                  <a:pt x="2741265" y="2696518"/>
                  <a:pt x="2738437" y="2670919"/>
                  <a:pt x="2732782" y="2646512"/>
                </a:cubicBezTo>
                <a:cubicBezTo>
                  <a:pt x="2727126" y="2622104"/>
                  <a:pt x="2718940" y="2599184"/>
                  <a:pt x="2708225" y="2577753"/>
                </a:cubicBezTo>
                <a:cubicBezTo>
                  <a:pt x="2697361" y="2555429"/>
                  <a:pt x="2684487" y="2535411"/>
                  <a:pt x="2669604" y="2517701"/>
                </a:cubicBezTo>
                <a:lnTo>
                  <a:pt x="2653884" y="2503366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526DC6-57F3-E6B0-0B70-0D23C29C8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A411AB-B06B-44CC-ADC6-239C4944E12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494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10000">
        <p:blinds dir="vert"/>
      </p:transition>
    </mc:Choice>
    <mc:Fallback xmlns="">
      <p:transition spd="slow" advClick="0" advTm="10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4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542C149-5400-CD55-E213-F8705DA0AF0C}"/>
              </a:ext>
            </a:extLst>
          </p:cNvPr>
          <p:cNvSpPr/>
          <p:nvPr/>
        </p:nvSpPr>
        <p:spPr>
          <a:xfrm>
            <a:off x="1" y="1"/>
            <a:ext cx="12191998" cy="6857999"/>
          </a:xfrm>
          <a:custGeom>
            <a:avLst/>
            <a:gdLst>
              <a:gd name="connsiteX0" fmla="*/ 6829840 w 12191998"/>
              <a:gd name="connsiteY0" fmla="*/ 5466520 h 6857999"/>
              <a:gd name="connsiteX1" fmla="*/ 6669154 w 12191998"/>
              <a:gd name="connsiteY1" fmla="*/ 5627206 h 6857999"/>
              <a:gd name="connsiteX2" fmla="*/ 6669154 w 12191998"/>
              <a:gd name="connsiteY2" fmla="*/ 6269930 h 6857999"/>
              <a:gd name="connsiteX3" fmla="*/ 6829840 w 12191998"/>
              <a:gd name="connsiteY3" fmla="*/ 6430616 h 6857999"/>
              <a:gd name="connsiteX4" fmla="*/ 11390239 w 12191998"/>
              <a:gd name="connsiteY4" fmla="*/ 6430616 h 6857999"/>
              <a:gd name="connsiteX5" fmla="*/ 11550925 w 12191998"/>
              <a:gd name="connsiteY5" fmla="*/ 6269930 h 6857999"/>
              <a:gd name="connsiteX6" fmla="*/ 11550925 w 12191998"/>
              <a:gd name="connsiteY6" fmla="*/ 5627206 h 6857999"/>
              <a:gd name="connsiteX7" fmla="*/ 11390239 w 12191998"/>
              <a:gd name="connsiteY7" fmla="*/ 5466520 h 6857999"/>
              <a:gd name="connsiteX8" fmla="*/ 864706 w 12191998"/>
              <a:gd name="connsiteY8" fmla="*/ 5448302 h 6857999"/>
              <a:gd name="connsiteX9" fmla="*/ 704020 w 12191998"/>
              <a:gd name="connsiteY9" fmla="*/ 5608988 h 6857999"/>
              <a:gd name="connsiteX10" fmla="*/ 704020 w 12191998"/>
              <a:gd name="connsiteY10" fmla="*/ 6251712 h 6857999"/>
              <a:gd name="connsiteX11" fmla="*/ 864706 w 12191998"/>
              <a:gd name="connsiteY11" fmla="*/ 6412398 h 6857999"/>
              <a:gd name="connsiteX12" fmla="*/ 5100423 w 12191998"/>
              <a:gd name="connsiteY12" fmla="*/ 6412398 h 6857999"/>
              <a:gd name="connsiteX13" fmla="*/ 5261110 w 12191998"/>
              <a:gd name="connsiteY13" fmla="*/ 6251712 h 6857999"/>
              <a:gd name="connsiteX14" fmla="*/ 5261110 w 12191998"/>
              <a:gd name="connsiteY14" fmla="*/ 5608988 h 6857999"/>
              <a:gd name="connsiteX15" fmla="*/ 5100423 w 12191998"/>
              <a:gd name="connsiteY15" fmla="*/ 5448302 h 6857999"/>
              <a:gd name="connsiteX16" fmla="*/ 6829840 w 12191998"/>
              <a:gd name="connsiteY16" fmla="*/ 4215848 h 6857999"/>
              <a:gd name="connsiteX17" fmla="*/ 6669154 w 12191998"/>
              <a:gd name="connsiteY17" fmla="*/ 4376534 h 6857999"/>
              <a:gd name="connsiteX18" fmla="*/ 6669154 w 12191998"/>
              <a:gd name="connsiteY18" fmla="*/ 5019258 h 6857999"/>
              <a:gd name="connsiteX19" fmla="*/ 6829840 w 12191998"/>
              <a:gd name="connsiteY19" fmla="*/ 5179944 h 6857999"/>
              <a:gd name="connsiteX20" fmla="*/ 11327289 w 12191998"/>
              <a:gd name="connsiteY20" fmla="*/ 5179944 h 6857999"/>
              <a:gd name="connsiteX21" fmla="*/ 11487975 w 12191998"/>
              <a:gd name="connsiteY21" fmla="*/ 5019258 h 6857999"/>
              <a:gd name="connsiteX22" fmla="*/ 11487975 w 12191998"/>
              <a:gd name="connsiteY22" fmla="*/ 4376534 h 6857999"/>
              <a:gd name="connsiteX23" fmla="*/ 11327289 w 12191998"/>
              <a:gd name="connsiteY23" fmla="*/ 4215848 h 6857999"/>
              <a:gd name="connsiteX24" fmla="*/ 864706 w 12191998"/>
              <a:gd name="connsiteY24" fmla="*/ 4215848 h 6857999"/>
              <a:gd name="connsiteX25" fmla="*/ 704020 w 12191998"/>
              <a:gd name="connsiteY25" fmla="*/ 4376534 h 6857999"/>
              <a:gd name="connsiteX26" fmla="*/ 704020 w 12191998"/>
              <a:gd name="connsiteY26" fmla="*/ 5019258 h 6857999"/>
              <a:gd name="connsiteX27" fmla="*/ 864706 w 12191998"/>
              <a:gd name="connsiteY27" fmla="*/ 5179944 h 6857999"/>
              <a:gd name="connsiteX28" fmla="*/ 5037475 w 12191998"/>
              <a:gd name="connsiteY28" fmla="*/ 5179944 h 6857999"/>
              <a:gd name="connsiteX29" fmla="*/ 5198161 w 12191998"/>
              <a:gd name="connsiteY29" fmla="*/ 5019258 h 6857999"/>
              <a:gd name="connsiteX30" fmla="*/ 5198161 w 12191998"/>
              <a:gd name="connsiteY30" fmla="*/ 4376534 h 6857999"/>
              <a:gd name="connsiteX31" fmla="*/ 5037475 w 12191998"/>
              <a:gd name="connsiteY31" fmla="*/ 4215848 h 6857999"/>
              <a:gd name="connsiteX32" fmla="*/ 6829840 w 12191998"/>
              <a:gd name="connsiteY32" fmla="*/ 2995820 h 6857999"/>
              <a:gd name="connsiteX33" fmla="*/ 6669154 w 12191998"/>
              <a:gd name="connsiteY33" fmla="*/ 3156505 h 6857999"/>
              <a:gd name="connsiteX34" fmla="*/ 6669154 w 12191998"/>
              <a:gd name="connsiteY34" fmla="*/ 3799229 h 6857999"/>
              <a:gd name="connsiteX35" fmla="*/ 6829840 w 12191998"/>
              <a:gd name="connsiteY35" fmla="*/ 3959915 h 6857999"/>
              <a:gd name="connsiteX36" fmla="*/ 11327289 w 12191998"/>
              <a:gd name="connsiteY36" fmla="*/ 3959915 h 6857999"/>
              <a:gd name="connsiteX37" fmla="*/ 11487975 w 12191998"/>
              <a:gd name="connsiteY37" fmla="*/ 3799229 h 6857999"/>
              <a:gd name="connsiteX38" fmla="*/ 11487975 w 12191998"/>
              <a:gd name="connsiteY38" fmla="*/ 3156505 h 6857999"/>
              <a:gd name="connsiteX39" fmla="*/ 11327289 w 12191998"/>
              <a:gd name="connsiteY39" fmla="*/ 2995820 h 6857999"/>
              <a:gd name="connsiteX40" fmla="*/ 864707 w 12191998"/>
              <a:gd name="connsiteY40" fmla="*/ 2983395 h 6857999"/>
              <a:gd name="connsiteX41" fmla="*/ 704021 w 12191998"/>
              <a:gd name="connsiteY41" fmla="*/ 3144081 h 6857999"/>
              <a:gd name="connsiteX42" fmla="*/ 704021 w 12191998"/>
              <a:gd name="connsiteY42" fmla="*/ 3786804 h 6857999"/>
              <a:gd name="connsiteX43" fmla="*/ 864707 w 12191998"/>
              <a:gd name="connsiteY43" fmla="*/ 3947490 h 6857999"/>
              <a:gd name="connsiteX44" fmla="*/ 5037477 w 12191998"/>
              <a:gd name="connsiteY44" fmla="*/ 3947490 h 6857999"/>
              <a:gd name="connsiteX45" fmla="*/ 5198162 w 12191998"/>
              <a:gd name="connsiteY45" fmla="*/ 3786804 h 6857999"/>
              <a:gd name="connsiteX46" fmla="*/ 5198162 w 12191998"/>
              <a:gd name="connsiteY46" fmla="*/ 3144081 h 6857999"/>
              <a:gd name="connsiteX47" fmla="*/ 5037477 w 12191998"/>
              <a:gd name="connsiteY47" fmla="*/ 2983395 h 6857999"/>
              <a:gd name="connsiteX48" fmla="*/ 6861315 w 12191998"/>
              <a:gd name="connsiteY48" fmla="*/ 1775790 h 6857999"/>
              <a:gd name="connsiteX49" fmla="*/ 6700629 w 12191998"/>
              <a:gd name="connsiteY49" fmla="*/ 1936476 h 6857999"/>
              <a:gd name="connsiteX50" fmla="*/ 6700629 w 12191998"/>
              <a:gd name="connsiteY50" fmla="*/ 2579200 h 6857999"/>
              <a:gd name="connsiteX51" fmla="*/ 6861315 w 12191998"/>
              <a:gd name="connsiteY51" fmla="*/ 2739886 h 6857999"/>
              <a:gd name="connsiteX52" fmla="*/ 11358764 w 12191998"/>
              <a:gd name="connsiteY52" fmla="*/ 2739886 h 6857999"/>
              <a:gd name="connsiteX53" fmla="*/ 11519450 w 12191998"/>
              <a:gd name="connsiteY53" fmla="*/ 2579200 h 6857999"/>
              <a:gd name="connsiteX54" fmla="*/ 11519450 w 12191998"/>
              <a:gd name="connsiteY54" fmla="*/ 1936476 h 6857999"/>
              <a:gd name="connsiteX55" fmla="*/ 11358764 w 12191998"/>
              <a:gd name="connsiteY55" fmla="*/ 1775790 h 6857999"/>
              <a:gd name="connsiteX56" fmla="*/ 833234 w 12191998"/>
              <a:gd name="connsiteY56" fmla="*/ 1711187 h 6857999"/>
              <a:gd name="connsiteX57" fmla="*/ 672548 w 12191998"/>
              <a:gd name="connsiteY57" fmla="*/ 1871873 h 6857999"/>
              <a:gd name="connsiteX58" fmla="*/ 672548 w 12191998"/>
              <a:gd name="connsiteY58" fmla="*/ 2514597 h 6857999"/>
              <a:gd name="connsiteX59" fmla="*/ 833234 w 12191998"/>
              <a:gd name="connsiteY59" fmla="*/ 2675283 h 6857999"/>
              <a:gd name="connsiteX60" fmla="*/ 5037477 w 12191998"/>
              <a:gd name="connsiteY60" fmla="*/ 2675283 h 6857999"/>
              <a:gd name="connsiteX61" fmla="*/ 5198163 w 12191998"/>
              <a:gd name="connsiteY61" fmla="*/ 2514597 h 6857999"/>
              <a:gd name="connsiteX62" fmla="*/ 5198163 w 12191998"/>
              <a:gd name="connsiteY62" fmla="*/ 1871873 h 6857999"/>
              <a:gd name="connsiteX63" fmla="*/ 5037477 w 12191998"/>
              <a:gd name="connsiteY63" fmla="*/ 1711187 h 6857999"/>
              <a:gd name="connsiteX64" fmla="*/ 801759 w 12191998"/>
              <a:gd name="connsiteY64" fmla="*/ 438979 h 6857999"/>
              <a:gd name="connsiteX65" fmla="*/ 641073 w 12191998"/>
              <a:gd name="connsiteY65" fmla="*/ 599665 h 6857999"/>
              <a:gd name="connsiteX66" fmla="*/ 641073 w 12191998"/>
              <a:gd name="connsiteY66" fmla="*/ 1242389 h 6857999"/>
              <a:gd name="connsiteX67" fmla="*/ 801759 w 12191998"/>
              <a:gd name="connsiteY67" fmla="*/ 1403075 h 6857999"/>
              <a:gd name="connsiteX68" fmla="*/ 5037477 w 12191998"/>
              <a:gd name="connsiteY68" fmla="*/ 1403075 h 6857999"/>
              <a:gd name="connsiteX69" fmla="*/ 5198163 w 12191998"/>
              <a:gd name="connsiteY69" fmla="*/ 1242389 h 6857999"/>
              <a:gd name="connsiteX70" fmla="*/ 5198163 w 12191998"/>
              <a:gd name="connsiteY70" fmla="*/ 599665 h 6857999"/>
              <a:gd name="connsiteX71" fmla="*/ 5037477 w 12191998"/>
              <a:gd name="connsiteY71" fmla="*/ 438979 h 6857999"/>
              <a:gd name="connsiteX72" fmla="*/ 6829841 w 12191998"/>
              <a:gd name="connsiteY72" fmla="*/ 427382 h 6857999"/>
              <a:gd name="connsiteX73" fmla="*/ 6669155 w 12191998"/>
              <a:gd name="connsiteY73" fmla="*/ 588068 h 6857999"/>
              <a:gd name="connsiteX74" fmla="*/ 6669155 w 12191998"/>
              <a:gd name="connsiteY74" fmla="*/ 1230792 h 6857999"/>
              <a:gd name="connsiteX75" fmla="*/ 6829841 w 12191998"/>
              <a:gd name="connsiteY75" fmla="*/ 1391478 h 6857999"/>
              <a:gd name="connsiteX76" fmla="*/ 11327290 w 12191998"/>
              <a:gd name="connsiteY76" fmla="*/ 1391478 h 6857999"/>
              <a:gd name="connsiteX77" fmla="*/ 11487976 w 12191998"/>
              <a:gd name="connsiteY77" fmla="*/ 1230792 h 6857999"/>
              <a:gd name="connsiteX78" fmla="*/ 11487976 w 12191998"/>
              <a:gd name="connsiteY78" fmla="*/ 588068 h 6857999"/>
              <a:gd name="connsiteX79" fmla="*/ 11327290 w 12191998"/>
              <a:gd name="connsiteY79" fmla="*/ 427382 h 6857999"/>
              <a:gd name="connsiteX80" fmla="*/ 0 w 12191998"/>
              <a:gd name="connsiteY80" fmla="*/ 0 h 6857999"/>
              <a:gd name="connsiteX81" fmla="*/ 12191998 w 12191998"/>
              <a:gd name="connsiteY81" fmla="*/ 0 h 6857999"/>
              <a:gd name="connsiteX82" fmla="*/ 12191998 w 12191998"/>
              <a:gd name="connsiteY82" fmla="*/ 6857999 h 6857999"/>
              <a:gd name="connsiteX83" fmla="*/ 0 w 12191998"/>
              <a:gd name="connsiteY8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12191998" h="6857999">
                <a:moveTo>
                  <a:pt x="6829840" y="5466520"/>
                </a:moveTo>
                <a:cubicBezTo>
                  <a:pt x="6741096" y="5466520"/>
                  <a:pt x="6669154" y="5538462"/>
                  <a:pt x="6669154" y="5627206"/>
                </a:cubicBezTo>
                <a:lnTo>
                  <a:pt x="6669154" y="6269930"/>
                </a:lnTo>
                <a:cubicBezTo>
                  <a:pt x="6669154" y="6358674"/>
                  <a:pt x="6741096" y="6430616"/>
                  <a:pt x="6829840" y="6430616"/>
                </a:cubicBezTo>
                <a:lnTo>
                  <a:pt x="11390239" y="6430616"/>
                </a:lnTo>
                <a:cubicBezTo>
                  <a:pt x="11478983" y="6430616"/>
                  <a:pt x="11550925" y="6358674"/>
                  <a:pt x="11550925" y="6269930"/>
                </a:cubicBezTo>
                <a:lnTo>
                  <a:pt x="11550925" y="5627206"/>
                </a:lnTo>
                <a:cubicBezTo>
                  <a:pt x="11550925" y="5538462"/>
                  <a:pt x="11478983" y="5466520"/>
                  <a:pt x="11390239" y="5466520"/>
                </a:cubicBezTo>
                <a:close/>
                <a:moveTo>
                  <a:pt x="864706" y="5448302"/>
                </a:moveTo>
                <a:cubicBezTo>
                  <a:pt x="775962" y="5448302"/>
                  <a:pt x="704020" y="5520244"/>
                  <a:pt x="704020" y="5608988"/>
                </a:cubicBezTo>
                <a:lnTo>
                  <a:pt x="704020" y="6251712"/>
                </a:lnTo>
                <a:cubicBezTo>
                  <a:pt x="704020" y="6340456"/>
                  <a:pt x="775962" y="6412398"/>
                  <a:pt x="864706" y="6412398"/>
                </a:cubicBezTo>
                <a:lnTo>
                  <a:pt x="5100423" y="6412398"/>
                </a:lnTo>
                <a:cubicBezTo>
                  <a:pt x="5189167" y="6412398"/>
                  <a:pt x="5261110" y="6340456"/>
                  <a:pt x="5261110" y="6251712"/>
                </a:cubicBezTo>
                <a:lnTo>
                  <a:pt x="5261110" y="5608988"/>
                </a:lnTo>
                <a:cubicBezTo>
                  <a:pt x="5261110" y="5520244"/>
                  <a:pt x="5189167" y="5448302"/>
                  <a:pt x="5100423" y="5448302"/>
                </a:cubicBezTo>
                <a:close/>
                <a:moveTo>
                  <a:pt x="6829840" y="4215848"/>
                </a:moveTo>
                <a:cubicBezTo>
                  <a:pt x="6741096" y="4215848"/>
                  <a:pt x="6669154" y="4287790"/>
                  <a:pt x="6669154" y="4376534"/>
                </a:cubicBezTo>
                <a:lnTo>
                  <a:pt x="6669154" y="5019258"/>
                </a:lnTo>
                <a:cubicBezTo>
                  <a:pt x="6669154" y="5108002"/>
                  <a:pt x="6741096" y="5179944"/>
                  <a:pt x="6829840" y="5179944"/>
                </a:cubicBezTo>
                <a:lnTo>
                  <a:pt x="11327289" y="5179944"/>
                </a:lnTo>
                <a:cubicBezTo>
                  <a:pt x="11416033" y="5179944"/>
                  <a:pt x="11487975" y="5108002"/>
                  <a:pt x="11487975" y="5019258"/>
                </a:cubicBezTo>
                <a:lnTo>
                  <a:pt x="11487975" y="4376534"/>
                </a:lnTo>
                <a:cubicBezTo>
                  <a:pt x="11487975" y="4287790"/>
                  <a:pt x="11416033" y="4215848"/>
                  <a:pt x="11327289" y="4215848"/>
                </a:cubicBezTo>
                <a:close/>
                <a:moveTo>
                  <a:pt x="864706" y="4215848"/>
                </a:moveTo>
                <a:cubicBezTo>
                  <a:pt x="775962" y="4215848"/>
                  <a:pt x="704020" y="4287790"/>
                  <a:pt x="704020" y="4376534"/>
                </a:cubicBezTo>
                <a:lnTo>
                  <a:pt x="704020" y="5019258"/>
                </a:lnTo>
                <a:cubicBezTo>
                  <a:pt x="704020" y="5108002"/>
                  <a:pt x="775962" y="5179944"/>
                  <a:pt x="864706" y="5179944"/>
                </a:cubicBezTo>
                <a:lnTo>
                  <a:pt x="5037475" y="5179944"/>
                </a:lnTo>
                <a:cubicBezTo>
                  <a:pt x="5126219" y="5179944"/>
                  <a:pt x="5198161" y="5108002"/>
                  <a:pt x="5198161" y="5019258"/>
                </a:cubicBezTo>
                <a:lnTo>
                  <a:pt x="5198161" y="4376534"/>
                </a:lnTo>
                <a:cubicBezTo>
                  <a:pt x="5198161" y="4287790"/>
                  <a:pt x="5126219" y="4215848"/>
                  <a:pt x="5037475" y="4215848"/>
                </a:cubicBezTo>
                <a:close/>
                <a:moveTo>
                  <a:pt x="6829840" y="2995820"/>
                </a:moveTo>
                <a:cubicBezTo>
                  <a:pt x="6741096" y="2995820"/>
                  <a:pt x="6669154" y="3067762"/>
                  <a:pt x="6669154" y="3156505"/>
                </a:cubicBezTo>
                <a:lnTo>
                  <a:pt x="6669154" y="3799229"/>
                </a:lnTo>
                <a:cubicBezTo>
                  <a:pt x="6669154" y="3887973"/>
                  <a:pt x="6741096" y="3959915"/>
                  <a:pt x="6829840" y="3959915"/>
                </a:cubicBezTo>
                <a:lnTo>
                  <a:pt x="11327289" y="3959915"/>
                </a:lnTo>
                <a:cubicBezTo>
                  <a:pt x="11416033" y="3959915"/>
                  <a:pt x="11487975" y="3887973"/>
                  <a:pt x="11487975" y="3799229"/>
                </a:cubicBezTo>
                <a:lnTo>
                  <a:pt x="11487975" y="3156505"/>
                </a:lnTo>
                <a:cubicBezTo>
                  <a:pt x="11487975" y="3067762"/>
                  <a:pt x="11416033" y="2995820"/>
                  <a:pt x="11327289" y="2995820"/>
                </a:cubicBezTo>
                <a:close/>
                <a:moveTo>
                  <a:pt x="864707" y="2983395"/>
                </a:moveTo>
                <a:cubicBezTo>
                  <a:pt x="775963" y="2983395"/>
                  <a:pt x="704021" y="3055337"/>
                  <a:pt x="704021" y="3144081"/>
                </a:cubicBezTo>
                <a:lnTo>
                  <a:pt x="704021" y="3786804"/>
                </a:lnTo>
                <a:cubicBezTo>
                  <a:pt x="704021" y="3875548"/>
                  <a:pt x="775963" y="3947490"/>
                  <a:pt x="864707" y="3947490"/>
                </a:cubicBezTo>
                <a:lnTo>
                  <a:pt x="5037477" y="3947490"/>
                </a:lnTo>
                <a:cubicBezTo>
                  <a:pt x="5126220" y="3947490"/>
                  <a:pt x="5198162" y="3875548"/>
                  <a:pt x="5198162" y="3786804"/>
                </a:cubicBezTo>
                <a:lnTo>
                  <a:pt x="5198162" y="3144081"/>
                </a:lnTo>
                <a:cubicBezTo>
                  <a:pt x="5198162" y="3055337"/>
                  <a:pt x="5126220" y="2983395"/>
                  <a:pt x="5037477" y="2983395"/>
                </a:cubicBezTo>
                <a:close/>
                <a:moveTo>
                  <a:pt x="6861315" y="1775790"/>
                </a:moveTo>
                <a:cubicBezTo>
                  <a:pt x="6772571" y="1775790"/>
                  <a:pt x="6700629" y="1847732"/>
                  <a:pt x="6700629" y="1936476"/>
                </a:cubicBezTo>
                <a:lnTo>
                  <a:pt x="6700629" y="2579200"/>
                </a:lnTo>
                <a:cubicBezTo>
                  <a:pt x="6700629" y="2667944"/>
                  <a:pt x="6772571" y="2739886"/>
                  <a:pt x="6861315" y="2739886"/>
                </a:cubicBezTo>
                <a:lnTo>
                  <a:pt x="11358764" y="2739886"/>
                </a:lnTo>
                <a:cubicBezTo>
                  <a:pt x="11447508" y="2739886"/>
                  <a:pt x="11519450" y="2667944"/>
                  <a:pt x="11519450" y="2579200"/>
                </a:cubicBezTo>
                <a:lnTo>
                  <a:pt x="11519450" y="1936476"/>
                </a:lnTo>
                <a:cubicBezTo>
                  <a:pt x="11519450" y="1847732"/>
                  <a:pt x="11447508" y="1775790"/>
                  <a:pt x="11358764" y="1775790"/>
                </a:cubicBezTo>
                <a:close/>
                <a:moveTo>
                  <a:pt x="833234" y="1711187"/>
                </a:moveTo>
                <a:cubicBezTo>
                  <a:pt x="744490" y="1711187"/>
                  <a:pt x="672548" y="1783129"/>
                  <a:pt x="672548" y="1871873"/>
                </a:cubicBezTo>
                <a:lnTo>
                  <a:pt x="672548" y="2514597"/>
                </a:lnTo>
                <a:cubicBezTo>
                  <a:pt x="672548" y="2603341"/>
                  <a:pt x="744490" y="2675283"/>
                  <a:pt x="833234" y="2675283"/>
                </a:cubicBezTo>
                <a:lnTo>
                  <a:pt x="5037477" y="2675283"/>
                </a:lnTo>
                <a:cubicBezTo>
                  <a:pt x="5126222" y="2675283"/>
                  <a:pt x="5198163" y="2603341"/>
                  <a:pt x="5198163" y="2514597"/>
                </a:cubicBezTo>
                <a:lnTo>
                  <a:pt x="5198163" y="1871873"/>
                </a:lnTo>
                <a:cubicBezTo>
                  <a:pt x="5198163" y="1783129"/>
                  <a:pt x="5126222" y="1711187"/>
                  <a:pt x="5037477" y="1711187"/>
                </a:cubicBezTo>
                <a:close/>
                <a:moveTo>
                  <a:pt x="801759" y="438979"/>
                </a:moveTo>
                <a:cubicBezTo>
                  <a:pt x="713015" y="438979"/>
                  <a:pt x="641073" y="510921"/>
                  <a:pt x="641073" y="599665"/>
                </a:cubicBezTo>
                <a:lnTo>
                  <a:pt x="641073" y="1242389"/>
                </a:lnTo>
                <a:cubicBezTo>
                  <a:pt x="641073" y="1331133"/>
                  <a:pt x="713015" y="1403075"/>
                  <a:pt x="801759" y="1403075"/>
                </a:cubicBezTo>
                <a:lnTo>
                  <a:pt x="5037477" y="1403075"/>
                </a:lnTo>
                <a:cubicBezTo>
                  <a:pt x="5126222" y="1403075"/>
                  <a:pt x="5198163" y="1331133"/>
                  <a:pt x="5198163" y="1242389"/>
                </a:cubicBezTo>
                <a:lnTo>
                  <a:pt x="5198163" y="599665"/>
                </a:lnTo>
                <a:cubicBezTo>
                  <a:pt x="5198163" y="510921"/>
                  <a:pt x="5126222" y="438979"/>
                  <a:pt x="5037477" y="438979"/>
                </a:cubicBezTo>
                <a:close/>
                <a:moveTo>
                  <a:pt x="6829841" y="427382"/>
                </a:moveTo>
                <a:cubicBezTo>
                  <a:pt x="6741097" y="427382"/>
                  <a:pt x="6669155" y="499324"/>
                  <a:pt x="6669155" y="588068"/>
                </a:cubicBezTo>
                <a:lnTo>
                  <a:pt x="6669155" y="1230792"/>
                </a:lnTo>
                <a:cubicBezTo>
                  <a:pt x="6669155" y="1319536"/>
                  <a:pt x="6741097" y="1391478"/>
                  <a:pt x="6829841" y="1391478"/>
                </a:cubicBezTo>
                <a:lnTo>
                  <a:pt x="11327290" y="1391478"/>
                </a:lnTo>
                <a:cubicBezTo>
                  <a:pt x="11416034" y="1391478"/>
                  <a:pt x="11487976" y="1319536"/>
                  <a:pt x="11487976" y="1230792"/>
                </a:cubicBezTo>
                <a:lnTo>
                  <a:pt x="11487976" y="588068"/>
                </a:lnTo>
                <a:cubicBezTo>
                  <a:pt x="11487976" y="499324"/>
                  <a:pt x="11416034" y="427382"/>
                  <a:pt x="11327290" y="427382"/>
                </a:cubicBezTo>
                <a:close/>
                <a:moveTo>
                  <a:pt x="0" y="0"/>
                </a:moveTo>
                <a:lnTo>
                  <a:pt x="12191998" y="0"/>
                </a:lnTo>
                <a:lnTo>
                  <a:pt x="12191998" y="6857999"/>
                </a:lnTo>
                <a:lnTo>
                  <a:pt x="0" y="6857999"/>
                </a:lnTo>
                <a:close/>
              </a:path>
            </a:pathLst>
          </a:custGeom>
          <a:gradFill>
            <a:gsLst>
              <a:gs pos="0">
                <a:srgbClr val="00B05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3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>
              <a:ln w="6600">
                <a:solidFill>
                  <a:srgbClr val="E9713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rgbClr val="E97132"/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81F7D6-8107-D090-F39B-E76B4A613846}"/>
              </a:ext>
            </a:extLst>
          </p:cNvPr>
          <p:cNvSpPr txBox="1"/>
          <p:nvPr/>
        </p:nvSpPr>
        <p:spPr>
          <a:xfrm>
            <a:off x="755374" y="576470"/>
            <a:ext cx="4244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DIRECT REPORT MANAGEMENT &amp; MENTORSHIP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1AF511-B183-F2FB-3347-A006EE2876A7}"/>
              </a:ext>
            </a:extLst>
          </p:cNvPr>
          <p:cNvSpPr txBox="1"/>
          <p:nvPr/>
        </p:nvSpPr>
        <p:spPr>
          <a:xfrm>
            <a:off x="801757" y="4383157"/>
            <a:ext cx="4244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CLIENT &amp; VENDOR RELATIONSHIP MANAGEMENT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3010A3-DAB5-CA04-6E81-E41E90DC6871}"/>
              </a:ext>
            </a:extLst>
          </p:cNvPr>
          <p:cNvSpPr txBox="1"/>
          <p:nvPr/>
        </p:nvSpPr>
        <p:spPr>
          <a:xfrm>
            <a:off x="907773" y="5635199"/>
            <a:ext cx="4244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CULTURE BUILDING &amp; TEAM ACCOUNTABILITY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73D506-1920-F4DF-E82D-8B67907577BA}"/>
              </a:ext>
            </a:extLst>
          </p:cNvPr>
          <p:cNvSpPr txBox="1"/>
          <p:nvPr/>
        </p:nvSpPr>
        <p:spPr>
          <a:xfrm>
            <a:off x="7040217" y="596206"/>
            <a:ext cx="4244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EXECUTIVE REPORTING &amp; COMMUNICATION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81FD28-D471-7D0A-E186-C385255136B8}"/>
              </a:ext>
            </a:extLst>
          </p:cNvPr>
          <p:cNvSpPr txBox="1"/>
          <p:nvPr/>
        </p:nvSpPr>
        <p:spPr>
          <a:xfrm>
            <a:off x="7146234" y="1908314"/>
            <a:ext cx="4244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PROBLEM-SOLVING &amp; DECISION MAKING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2FE1EA-A692-6EA9-7FEA-EBD2DC67A6D7}"/>
              </a:ext>
            </a:extLst>
          </p:cNvPr>
          <p:cNvSpPr txBox="1"/>
          <p:nvPr/>
        </p:nvSpPr>
        <p:spPr>
          <a:xfrm>
            <a:off x="7040216" y="3265941"/>
            <a:ext cx="42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CONFLICT RESOLUTION &amp; NEGOTIATION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75E3F3-3F92-D312-3BD2-1205392E1FBA}"/>
              </a:ext>
            </a:extLst>
          </p:cNvPr>
          <p:cNvSpPr txBox="1"/>
          <p:nvPr/>
        </p:nvSpPr>
        <p:spPr>
          <a:xfrm>
            <a:off x="7040216" y="4521656"/>
            <a:ext cx="42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HIGH-PRESSURE DELIVERY MINDSET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CB92F5-25A8-C70A-30C5-A949BEF10C34}"/>
              </a:ext>
            </a:extLst>
          </p:cNvPr>
          <p:cNvSpPr txBox="1"/>
          <p:nvPr/>
        </p:nvSpPr>
        <p:spPr>
          <a:xfrm>
            <a:off x="7040218" y="5658678"/>
            <a:ext cx="4244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ADAPTABILITY &amp; CONTINUOUS IMPROVEMENT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4787DA-6304-BB31-6C41-86EF655975F1}"/>
              </a:ext>
            </a:extLst>
          </p:cNvPr>
          <p:cNvSpPr txBox="1"/>
          <p:nvPr/>
        </p:nvSpPr>
        <p:spPr>
          <a:xfrm>
            <a:off x="801756" y="1948071"/>
            <a:ext cx="42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STRATEGIC PLANNING &amp; EXECUTION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F3BC8C-F5B7-2206-1189-ABA4DBBFB10A}"/>
              </a:ext>
            </a:extLst>
          </p:cNvPr>
          <p:cNvSpPr txBox="1"/>
          <p:nvPr/>
        </p:nvSpPr>
        <p:spPr>
          <a:xfrm>
            <a:off x="801756" y="3244334"/>
            <a:ext cx="42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CHANGE MANAGEMENT FACILITATION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A74ED5-F35D-9407-2438-51D0BA9B8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A411AB-B06B-44CC-ADC6-239C4944E12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080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</Words>
  <Application>Microsoft Office PowerPoint</Application>
  <PresentationFormat>Widescreen</PresentationFormat>
  <Paragraphs>12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1_Office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Howard Stone</dc:creator>
  <cp:lastModifiedBy>Howard Stone</cp:lastModifiedBy>
  <cp:revision>1</cp:revision>
  <dcterms:created xsi:type="dcterms:W3CDTF">2025-07-29T00:23:58Z</dcterms:created>
  <dcterms:modified xsi:type="dcterms:W3CDTF">2025-07-29T00:24:43Z</dcterms:modified>
</cp:coreProperties>
</file>

<file path=docProps/thumbnail.jpeg>
</file>